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5143500" type="screen16x9"/>
  <p:notesSz cx="6858000" cy="9144000"/>
  <p:embeddedFontLst>
    <p:embeddedFont>
      <p:font typeface="Calibri" panose="020F0502020204030204" pitchFamily="34" charset="0"/>
      <p:regular r:id="rId17"/>
      <p:bold r:id="rId18"/>
      <p:italic r:id="rId19"/>
      <p:boldItalic r:id="rId20"/>
    </p:embeddedFont>
    <p:embeddedFont>
      <p:font typeface="Nunito" pitchFamily="2"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3" d="100"/>
          <a:sy n="103" d="100"/>
        </p:scale>
        <p:origin x="874" y="77"/>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166d3c2e27c_0_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166d3c2e27c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166e789c365_3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166e789c365_3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We use sights like Ted Talks to help parents learn more about topics of interest. As well as free online courses to help build their tech and other skills.</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166e789c365_2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166e789c365_2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We use Youtube for video content as well as a strong emphasis on PBS Kids. We also show the varied and lifelong uses this device can support for learning.</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166e789c365_2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166e789c365_2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One of our family outings is a virtual tour of any Museum. Have the child create an art project based on the experience. For example one child liked the pyramids. The Father and Son built one with blocks.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16d16a61d94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16d16a61d9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Here is an example of our curriculum. It can change for different groups and there are always 3 Free Choice days for families and children to decide what they want to focus on.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166d3c2e27c_0_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166d3c2e27c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List of websites for further information.</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166d3c2e27c_0_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166d3c2e27c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Welcome everyone, encourage them to make  Introductions and organizations they represent.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166d3c2e27c_0_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166d3c2e27c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Encourage families to look for additional apps in the app store from developers like First 8 Studios and Duck, Duck, Moose.</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166d3c2e27c_0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166d3c2e27c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166d3c2e27c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166d3c2e27c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166d3c2e27c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166d3c2e27c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Making adults feel comfortable and enthusiastic about being learners as well.</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166d3c2e27c_0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166d3c2e27c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Introduce Basic Insights an extension of Boiston Basics that are a part of the many curriculum aids provided by Tech Goes Home.</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166e789c365_2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166e789c365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Add to your curriculum differing media that can be incorporated into the TGH sessions. Send home books to read and encourage use of the local Library. Our Homework would be read the book together and both parent and child speak about what they liked and create art based on the book chosen.</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166e789c365_3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166e789c365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As we all recover from the health concerns. Be sure to emphasis self care for the whole family. Point out the apps focused on SEL. Parents say what they do for self care and happiness.</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6"/>
        </a:solidFill>
        <a:effectLst/>
      </p:bgPr>
    </p:bg>
    <p:spTree>
      <p:nvGrpSpPr>
        <p:cNvPr id="1" name="Shape 9"/>
        <p:cNvGrpSpPr/>
        <p:nvPr/>
      </p:nvGrpSpPr>
      <p:grpSpPr>
        <a:xfrm>
          <a:off x="0" y="0"/>
          <a:ext cx="0" cy="0"/>
          <a:chOff x="0" y="0"/>
          <a:chExt cx="0" cy="0"/>
        </a:xfrm>
      </p:grpSpPr>
      <p:sp>
        <p:nvSpPr>
          <p:cNvPr id="10" name="Google Shape;10;p2"/>
          <p:cNvSpPr/>
          <p:nvPr/>
        </p:nvSpPr>
        <p:spPr>
          <a:xfrm>
            <a:off x="31" y="2824500"/>
            <a:ext cx="7370400" cy="23190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flipH="1">
            <a:off x="3582600" y="1550700"/>
            <a:ext cx="5561400" cy="35928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rot="10800000">
            <a:off x="5058905" y="0"/>
            <a:ext cx="4085100" cy="20526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20327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oogle Shape;14;p2"/>
          <p:cNvGrpSpPr/>
          <p:nvPr/>
        </p:nvGrpSpPr>
        <p:grpSpPr>
          <a:xfrm>
            <a:off x="255200" y="592"/>
            <a:ext cx="2250363" cy="1044300"/>
            <a:chOff x="255200" y="592"/>
            <a:chExt cx="2250363" cy="1044300"/>
          </a:xfrm>
        </p:grpSpPr>
        <p:sp>
          <p:nvSpPr>
            <p:cNvPr id="15" name="Google Shape;15;p2"/>
            <p:cNvSpPr/>
            <p:nvPr/>
          </p:nvSpPr>
          <p:spPr>
            <a:xfrm>
              <a:off x="764063"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509632"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255200"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18;p2"/>
          <p:cNvGrpSpPr/>
          <p:nvPr/>
        </p:nvGrpSpPr>
        <p:grpSpPr>
          <a:xfrm>
            <a:off x="905395" y="592"/>
            <a:ext cx="2250363" cy="1044300"/>
            <a:chOff x="905395" y="592"/>
            <a:chExt cx="2250363" cy="1044300"/>
          </a:xfrm>
        </p:grpSpPr>
        <p:sp>
          <p:nvSpPr>
            <p:cNvPr id="19" name="Google Shape;19;p2"/>
            <p:cNvSpPr/>
            <p:nvPr/>
          </p:nvSpPr>
          <p:spPr>
            <a:xfrm>
              <a:off x="1414258"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1159826"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905395"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 name="Google Shape;22;p2"/>
          <p:cNvGrpSpPr/>
          <p:nvPr/>
        </p:nvGrpSpPr>
        <p:grpSpPr>
          <a:xfrm>
            <a:off x="7057468" y="5088"/>
            <a:ext cx="1851282" cy="752108"/>
            <a:chOff x="6917201" y="0"/>
            <a:chExt cx="2227777" cy="863400"/>
          </a:xfrm>
        </p:grpSpPr>
        <p:sp>
          <p:nvSpPr>
            <p:cNvPr id="23" name="Google Shape;23;p2"/>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26;p2"/>
          <p:cNvGrpSpPr/>
          <p:nvPr/>
        </p:nvGrpSpPr>
        <p:grpSpPr>
          <a:xfrm>
            <a:off x="6553032" y="4217852"/>
            <a:ext cx="2389068" cy="925737"/>
            <a:chOff x="6917201" y="0"/>
            <a:chExt cx="2227777" cy="863400"/>
          </a:xfrm>
        </p:grpSpPr>
        <p:sp>
          <p:nvSpPr>
            <p:cNvPr id="27" name="Google Shape;27;p2"/>
            <p:cNvSpPr/>
            <p:nvPr/>
          </p:nvSpPr>
          <p:spPr>
            <a:xfrm>
              <a:off x="7641677"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7279439"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6917201"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30;p2"/>
          <p:cNvGrpSpPr/>
          <p:nvPr/>
        </p:nvGrpSpPr>
        <p:grpSpPr>
          <a:xfrm>
            <a:off x="199149" y="4055652"/>
            <a:ext cx="2795414" cy="1083308"/>
            <a:chOff x="6917201" y="0"/>
            <a:chExt cx="2227777" cy="863400"/>
          </a:xfrm>
        </p:grpSpPr>
        <p:sp>
          <p:nvSpPr>
            <p:cNvPr id="31" name="Google Shape;31;p2"/>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 name="Google Shape;34;p2"/>
          <p:cNvSpPr txBox="1">
            <a:spLocks noGrp="1"/>
          </p:cNvSpPr>
          <p:nvPr>
            <p:ph type="ctrTitle"/>
          </p:nvPr>
        </p:nvSpPr>
        <p:spPr>
          <a:xfrm>
            <a:off x="1858703" y="1822833"/>
            <a:ext cx="5361300" cy="14481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35" name="Google Shape;35;p2"/>
          <p:cNvSpPr txBox="1">
            <a:spLocks noGrp="1"/>
          </p:cNvSpPr>
          <p:nvPr>
            <p:ph type="subTitle" idx="1"/>
          </p:nvPr>
        </p:nvSpPr>
        <p:spPr>
          <a:xfrm>
            <a:off x="1858700" y="3413158"/>
            <a:ext cx="5361300" cy="52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36" name="Google Shape;36;p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3"/>
        </a:solidFill>
        <a:effectLst/>
      </p:bgPr>
    </p:bg>
    <p:spTree>
      <p:nvGrpSpPr>
        <p:cNvPr id="1" name="Shape 109"/>
        <p:cNvGrpSpPr/>
        <p:nvPr/>
      </p:nvGrpSpPr>
      <p:grpSpPr>
        <a:xfrm>
          <a:off x="0" y="0"/>
          <a:ext cx="0" cy="0"/>
          <a:chOff x="0" y="0"/>
          <a:chExt cx="0" cy="0"/>
        </a:xfrm>
      </p:grpSpPr>
      <p:sp>
        <p:nvSpPr>
          <p:cNvPr id="110" name="Google Shape;110;p11"/>
          <p:cNvSpPr/>
          <p:nvPr/>
        </p:nvSpPr>
        <p:spPr>
          <a:xfrm flipH="1">
            <a:off x="5569200" y="2834075"/>
            <a:ext cx="3574800" cy="23094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1" name="Google Shape;111;p11"/>
          <p:cNvGrpSpPr/>
          <p:nvPr/>
        </p:nvGrpSpPr>
        <p:grpSpPr>
          <a:xfrm>
            <a:off x="5959222" y="4119576"/>
            <a:ext cx="2520952" cy="1024165"/>
            <a:chOff x="6917201" y="0"/>
            <a:chExt cx="2227777" cy="863400"/>
          </a:xfrm>
        </p:grpSpPr>
        <p:sp>
          <p:nvSpPr>
            <p:cNvPr id="112" name="Google Shape;112;p11"/>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1"/>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1"/>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 name="Google Shape;115;p11"/>
          <p:cNvGrpSpPr/>
          <p:nvPr/>
        </p:nvGrpSpPr>
        <p:grpSpPr>
          <a:xfrm>
            <a:off x="199149" y="2"/>
            <a:ext cx="2795414" cy="1083308"/>
            <a:chOff x="6917201" y="0"/>
            <a:chExt cx="2227777" cy="863400"/>
          </a:xfrm>
        </p:grpSpPr>
        <p:sp>
          <p:nvSpPr>
            <p:cNvPr id="116" name="Google Shape;116;p11"/>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1"/>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1"/>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 name="Google Shape;119;p11"/>
          <p:cNvSpPr txBox="1">
            <a:spLocks noGrp="1"/>
          </p:cNvSpPr>
          <p:nvPr>
            <p:ph type="title" hasCustomPrompt="1"/>
          </p:nvPr>
        </p:nvSpPr>
        <p:spPr>
          <a:xfrm>
            <a:off x="1385850" y="1383850"/>
            <a:ext cx="6372300" cy="13797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dk2"/>
              </a:buClr>
              <a:buSzPts val="8600"/>
              <a:buNone/>
              <a:defRPr sz="8600">
                <a:solidFill>
                  <a:schemeClr val="dk2"/>
                </a:solidFill>
              </a:defRPr>
            </a:lvl1pPr>
            <a:lvl2pPr lvl="1" algn="ctr">
              <a:spcBef>
                <a:spcPts val="0"/>
              </a:spcBef>
              <a:spcAft>
                <a:spcPts val="0"/>
              </a:spcAft>
              <a:buClr>
                <a:schemeClr val="dk2"/>
              </a:buClr>
              <a:buSzPts val="8600"/>
              <a:buNone/>
              <a:defRPr sz="8600">
                <a:solidFill>
                  <a:schemeClr val="dk2"/>
                </a:solidFill>
              </a:defRPr>
            </a:lvl2pPr>
            <a:lvl3pPr lvl="2" algn="ctr">
              <a:spcBef>
                <a:spcPts val="0"/>
              </a:spcBef>
              <a:spcAft>
                <a:spcPts val="0"/>
              </a:spcAft>
              <a:buClr>
                <a:schemeClr val="dk2"/>
              </a:buClr>
              <a:buSzPts val="8600"/>
              <a:buNone/>
              <a:defRPr sz="8600">
                <a:solidFill>
                  <a:schemeClr val="dk2"/>
                </a:solidFill>
              </a:defRPr>
            </a:lvl3pPr>
            <a:lvl4pPr lvl="3" algn="ctr">
              <a:spcBef>
                <a:spcPts val="0"/>
              </a:spcBef>
              <a:spcAft>
                <a:spcPts val="0"/>
              </a:spcAft>
              <a:buClr>
                <a:schemeClr val="dk2"/>
              </a:buClr>
              <a:buSzPts val="8600"/>
              <a:buNone/>
              <a:defRPr sz="8600">
                <a:solidFill>
                  <a:schemeClr val="dk2"/>
                </a:solidFill>
              </a:defRPr>
            </a:lvl4pPr>
            <a:lvl5pPr lvl="4" algn="ctr">
              <a:spcBef>
                <a:spcPts val="0"/>
              </a:spcBef>
              <a:spcAft>
                <a:spcPts val="0"/>
              </a:spcAft>
              <a:buClr>
                <a:schemeClr val="dk2"/>
              </a:buClr>
              <a:buSzPts val="8600"/>
              <a:buNone/>
              <a:defRPr sz="8600">
                <a:solidFill>
                  <a:schemeClr val="dk2"/>
                </a:solidFill>
              </a:defRPr>
            </a:lvl5pPr>
            <a:lvl6pPr lvl="5" algn="ctr">
              <a:spcBef>
                <a:spcPts val="0"/>
              </a:spcBef>
              <a:spcAft>
                <a:spcPts val="0"/>
              </a:spcAft>
              <a:buClr>
                <a:schemeClr val="dk2"/>
              </a:buClr>
              <a:buSzPts val="8600"/>
              <a:buNone/>
              <a:defRPr sz="8600">
                <a:solidFill>
                  <a:schemeClr val="dk2"/>
                </a:solidFill>
              </a:defRPr>
            </a:lvl6pPr>
            <a:lvl7pPr lvl="6" algn="ctr">
              <a:spcBef>
                <a:spcPts val="0"/>
              </a:spcBef>
              <a:spcAft>
                <a:spcPts val="0"/>
              </a:spcAft>
              <a:buClr>
                <a:schemeClr val="dk2"/>
              </a:buClr>
              <a:buSzPts val="8600"/>
              <a:buNone/>
              <a:defRPr sz="8600">
                <a:solidFill>
                  <a:schemeClr val="dk2"/>
                </a:solidFill>
              </a:defRPr>
            </a:lvl7pPr>
            <a:lvl8pPr lvl="7" algn="ctr">
              <a:spcBef>
                <a:spcPts val="0"/>
              </a:spcBef>
              <a:spcAft>
                <a:spcPts val="0"/>
              </a:spcAft>
              <a:buClr>
                <a:schemeClr val="dk2"/>
              </a:buClr>
              <a:buSzPts val="8600"/>
              <a:buNone/>
              <a:defRPr sz="8600">
                <a:solidFill>
                  <a:schemeClr val="dk2"/>
                </a:solidFill>
              </a:defRPr>
            </a:lvl8pPr>
            <a:lvl9pPr lvl="8" algn="ctr">
              <a:spcBef>
                <a:spcPts val="0"/>
              </a:spcBef>
              <a:spcAft>
                <a:spcPts val="0"/>
              </a:spcAft>
              <a:buClr>
                <a:schemeClr val="dk2"/>
              </a:buClr>
              <a:buSzPts val="8600"/>
              <a:buNone/>
              <a:defRPr sz="8600">
                <a:solidFill>
                  <a:schemeClr val="dk2"/>
                </a:solidFill>
              </a:defRPr>
            </a:lvl9pPr>
          </a:lstStyle>
          <a:p>
            <a:r>
              <a:t>xx%</a:t>
            </a:r>
          </a:p>
        </p:txBody>
      </p:sp>
      <p:sp>
        <p:nvSpPr>
          <p:cNvPr id="120" name="Google Shape;120;p11"/>
          <p:cNvSpPr txBox="1">
            <a:spLocks noGrp="1"/>
          </p:cNvSpPr>
          <p:nvPr>
            <p:ph type="body" idx="1"/>
          </p:nvPr>
        </p:nvSpPr>
        <p:spPr>
          <a:xfrm>
            <a:off x="1385850" y="2863850"/>
            <a:ext cx="6372300" cy="641100"/>
          </a:xfrm>
          <a:prstGeom prst="rect">
            <a:avLst/>
          </a:prstGeom>
        </p:spPr>
        <p:txBody>
          <a:bodyPr spcFirstLastPara="1" wrap="square" lIns="91425" tIns="91425" rIns="91425" bIns="91425" anchor="t" anchorCtr="0">
            <a:normAutofit/>
          </a:bodyPr>
          <a:lstStyle>
            <a:lvl1pPr marL="457200" lvl="0" indent="-311150" algn="ctr">
              <a:spcBef>
                <a:spcPts val="0"/>
              </a:spcBef>
              <a:spcAft>
                <a:spcPts val="0"/>
              </a:spcAft>
              <a:buSzPts val="1300"/>
              <a:buChar char="●"/>
              <a:defRPr/>
            </a:lvl1pPr>
            <a:lvl2pPr marL="914400" lvl="1" indent="-298450" algn="ctr">
              <a:spcBef>
                <a:spcPts val="0"/>
              </a:spcBef>
              <a:spcAft>
                <a:spcPts val="0"/>
              </a:spcAft>
              <a:buSzPts val="1100"/>
              <a:buChar char="○"/>
              <a:defRPr/>
            </a:lvl2pPr>
            <a:lvl3pPr marL="1371600" lvl="2" indent="-298450" algn="ctr">
              <a:spcBef>
                <a:spcPts val="0"/>
              </a:spcBef>
              <a:spcAft>
                <a:spcPts val="0"/>
              </a:spcAft>
              <a:buSzPts val="1100"/>
              <a:buChar char="■"/>
              <a:defRPr/>
            </a:lvl3pPr>
            <a:lvl4pPr marL="1828800" lvl="3" indent="-298450" algn="ctr">
              <a:spcBef>
                <a:spcPts val="0"/>
              </a:spcBef>
              <a:spcAft>
                <a:spcPts val="0"/>
              </a:spcAft>
              <a:buSzPts val="1100"/>
              <a:buChar char="●"/>
              <a:defRPr/>
            </a:lvl4pPr>
            <a:lvl5pPr marL="2286000" lvl="4" indent="-298450" algn="ctr">
              <a:spcBef>
                <a:spcPts val="0"/>
              </a:spcBef>
              <a:spcAft>
                <a:spcPts val="0"/>
              </a:spcAft>
              <a:buSzPts val="1100"/>
              <a:buChar char="○"/>
              <a:defRPr/>
            </a:lvl5pPr>
            <a:lvl6pPr marL="2743200" lvl="5" indent="-298450" algn="ctr">
              <a:spcBef>
                <a:spcPts val="0"/>
              </a:spcBef>
              <a:spcAft>
                <a:spcPts val="0"/>
              </a:spcAft>
              <a:buSzPts val="1100"/>
              <a:buChar char="■"/>
              <a:defRPr/>
            </a:lvl6pPr>
            <a:lvl7pPr marL="3200400" lvl="6" indent="-298450" algn="ctr">
              <a:spcBef>
                <a:spcPts val="0"/>
              </a:spcBef>
              <a:spcAft>
                <a:spcPts val="0"/>
              </a:spcAft>
              <a:buSzPts val="1100"/>
              <a:buChar char="●"/>
              <a:defRPr/>
            </a:lvl7pPr>
            <a:lvl8pPr marL="3657600" lvl="7" indent="-298450" algn="ctr">
              <a:spcBef>
                <a:spcPts val="0"/>
              </a:spcBef>
              <a:spcAft>
                <a:spcPts val="0"/>
              </a:spcAft>
              <a:buSzPts val="1100"/>
              <a:buChar char="○"/>
              <a:defRPr/>
            </a:lvl8pPr>
            <a:lvl9pPr marL="4114800" lvl="8" indent="-298450" algn="ctr">
              <a:spcBef>
                <a:spcPts val="0"/>
              </a:spcBef>
              <a:spcAft>
                <a:spcPts val="0"/>
              </a:spcAft>
              <a:buSzPts val="1100"/>
              <a:buChar char="■"/>
              <a:defRPr/>
            </a:lvl9pPr>
          </a:lstStyle>
          <a:p>
            <a:endParaRPr/>
          </a:p>
        </p:txBody>
      </p:sp>
      <p:sp>
        <p:nvSpPr>
          <p:cNvPr id="121" name="Google Shape;121;p11"/>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2"/>
        <p:cNvGrpSpPr/>
        <p:nvPr/>
      </p:nvGrpSpPr>
      <p:grpSpPr>
        <a:xfrm>
          <a:off x="0" y="0"/>
          <a:ext cx="0" cy="0"/>
          <a:chOff x="0" y="0"/>
          <a:chExt cx="0" cy="0"/>
        </a:xfrm>
      </p:grpSpPr>
      <p:sp>
        <p:nvSpPr>
          <p:cNvPr id="123" name="Google Shape;123;p1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24"/>
        <p:cNvGrpSpPr/>
        <p:nvPr/>
      </p:nvGrpSpPr>
      <p:grpSpPr>
        <a:xfrm>
          <a:off x="0" y="0"/>
          <a:ext cx="0" cy="0"/>
          <a:chOff x="0" y="0"/>
          <a:chExt cx="0" cy="0"/>
        </a:xfrm>
      </p:grpSpPr>
      <p:sp>
        <p:nvSpPr>
          <p:cNvPr id="125" name="Google Shape;125;p13"/>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rmAutofit/>
          </a:bodyPr>
          <a:lstStyle>
            <a:lvl1pPr lvl="0" algn="l" rtl="0">
              <a:spcBef>
                <a:spcPts val="0"/>
              </a:spcBef>
              <a:spcAft>
                <a:spcPts val="0"/>
              </a:spcAft>
              <a:buClr>
                <a:srgbClr val="595959"/>
              </a:buClr>
              <a:buSzPts val="1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26" name="Google Shape;126;p13"/>
          <p:cNvSpPr txBox="1">
            <a:spLocks noGrp="1"/>
          </p:cNvSpPr>
          <p:nvPr>
            <p:ph type="body" idx="1"/>
          </p:nvPr>
        </p:nvSpPr>
        <p:spPr>
          <a:xfrm>
            <a:off x="457200" y="1200151"/>
            <a:ext cx="8229600" cy="2925300"/>
          </a:xfrm>
          <a:prstGeom prst="rect">
            <a:avLst/>
          </a:prstGeom>
          <a:noFill/>
          <a:ln>
            <a:noFill/>
          </a:ln>
        </p:spPr>
        <p:txBody>
          <a:bodyPr spcFirstLastPara="1" wrap="square" lIns="91425" tIns="45700" rIns="91425" bIns="45700" anchor="t" anchorCtr="0">
            <a:normAutofit/>
          </a:bodyPr>
          <a:lstStyle>
            <a:lvl1pPr marL="457200" lvl="0" indent="-342900" algn="l" rtl="0">
              <a:spcBef>
                <a:spcPts val="360"/>
              </a:spcBef>
              <a:spcAft>
                <a:spcPts val="0"/>
              </a:spcAft>
              <a:buClr>
                <a:srgbClr val="595959"/>
              </a:buClr>
              <a:buSzPts val="1800"/>
              <a:buChar char="●"/>
              <a:defRPr/>
            </a:lvl1pPr>
            <a:lvl2pPr marL="914400" lvl="1" indent="-342900" algn="l" rtl="0">
              <a:spcBef>
                <a:spcPts val="1200"/>
              </a:spcBef>
              <a:spcAft>
                <a:spcPts val="0"/>
              </a:spcAft>
              <a:buClr>
                <a:srgbClr val="595959"/>
              </a:buClr>
              <a:buSzPts val="1800"/>
              <a:buChar char="○"/>
              <a:defRPr/>
            </a:lvl2pPr>
            <a:lvl3pPr marL="1371600" lvl="2" indent="-342900" algn="l" rtl="0">
              <a:spcBef>
                <a:spcPts val="1200"/>
              </a:spcBef>
              <a:spcAft>
                <a:spcPts val="0"/>
              </a:spcAft>
              <a:buClr>
                <a:srgbClr val="595959"/>
              </a:buClr>
              <a:buSzPts val="1800"/>
              <a:buChar char="■"/>
              <a:defRPr/>
            </a:lvl3pPr>
            <a:lvl4pPr marL="1828800" lvl="3" indent="-342900" algn="l" rtl="0">
              <a:spcBef>
                <a:spcPts val="1200"/>
              </a:spcBef>
              <a:spcAft>
                <a:spcPts val="0"/>
              </a:spcAft>
              <a:buClr>
                <a:srgbClr val="595959"/>
              </a:buClr>
              <a:buSzPts val="1800"/>
              <a:buChar char="●"/>
              <a:defRPr/>
            </a:lvl4pPr>
            <a:lvl5pPr marL="2286000" lvl="4" indent="-342900" algn="l" rtl="0">
              <a:spcBef>
                <a:spcPts val="1200"/>
              </a:spcBef>
              <a:spcAft>
                <a:spcPts val="0"/>
              </a:spcAft>
              <a:buClr>
                <a:srgbClr val="595959"/>
              </a:buClr>
              <a:buSzPts val="1800"/>
              <a:buChar char="○"/>
              <a:defRPr/>
            </a:lvl5pPr>
            <a:lvl6pPr marL="2743200" lvl="5" indent="-342900" algn="l" rtl="0">
              <a:spcBef>
                <a:spcPts val="1200"/>
              </a:spcBef>
              <a:spcAft>
                <a:spcPts val="0"/>
              </a:spcAft>
              <a:buClr>
                <a:schemeClr val="dk1"/>
              </a:buClr>
              <a:buSzPts val="1800"/>
              <a:buChar char="■"/>
              <a:defRPr/>
            </a:lvl6pPr>
            <a:lvl7pPr marL="3200400" lvl="6" indent="-342900" algn="l" rtl="0">
              <a:spcBef>
                <a:spcPts val="1200"/>
              </a:spcBef>
              <a:spcAft>
                <a:spcPts val="0"/>
              </a:spcAft>
              <a:buClr>
                <a:schemeClr val="dk1"/>
              </a:buClr>
              <a:buSzPts val="1800"/>
              <a:buChar char="●"/>
              <a:defRPr/>
            </a:lvl7pPr>
            <a:lvl8pPr marL="3657600" lvl="7" indent="-342900" algn="l" rtl="0">
              <a:spcBef>
                <a:spcPts val="1200"/>
              </a:spcBef>
              <a:spcAft>
                <a:spcPts val="0"/>
              </a:spcAft>
              <a:buClr>
                <a:schemeClr val="dk1"/>
              </a:buClr>
              <a:buSzPts val="1800"/>
              <a:buChar char="○"/>
              <a:defRPr/>
            </a:lvl8pPr>
            <a:lvl9pPr marL="4114800" lvl="8" indent="-342900" algn="l" rtl="0">
              <a:spcBef>
                <a:spcPts val="1200"/>
              </a:spcBef>
              <a:spcAft>
                <a:spcPts val="120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3"/>
        </a:solidFill>
        <a:effectLst/>
      </p:bgPr>
    </p:bg>
    <p:spTree>
      <p:nvGrpSpPr>
        <p:cNvPr id="1" name="Shape 37"/>
        <p:cNvGrpSpPr/>
        <p:nvPr/>
      </p:nvGrpSpPr>
      <p:grpSpPr>
        <a:xfrm>
          <a:off x="0" y="0"/>
          <a:ext cx="0" cy="0"/>
          <a:chOff x="0" y="0"/>
          <a:chExt cx="0" cy="0"/>
        </a:xfrm>
      </p:grpSpPr>
      <p:sp>
        <p:nvSpPr>
          <p:cNvPr id="38" name="Google Shape;38;p3"/>
          <p:cNvSpPr/>
          <p:nvPr/>
        </p:nvSpPr>
        <p:spPr>
          <a:xfrm flipH="1">
            <a:off x="4757100" y="2309400"/>
            <a:ext cx="4386900" cy="28341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 name="Google Shape;39;p3"/>
          <p:cNvGrpSpPr/>
          <p:nvPr/>
        </p:nvGrpSpPr>
        <p:grpSpPr>
          <a:xfrm>
            <a:off x="5594191" y="3961115"/>
            <a:ext cx="2910145" cy="1182340"/>
            <a:chOff x="6917201" y="0"/>
            <a:chExt cx="2227777" cy="863400"/>
          </a:xfrm>
        </p:grpSpPr>
        <p:sp>
          <p:nvSpPr>
            <p:cNvPr id="40" name="Google Shape;40;p3"/>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 name="Google Shape;43;p3"/>
          <p:cNvGrpSpPr/>
          <p:nvPr/>
        </p:nvGrpSpPr>
        <p:grpSpPr>
          <a:xfrm>
            <a:off x="199149" y="2"/>
            <a:ext cx="2795414" cy="1083308"/>
            <a:chOff x="6917201" y="0"/>
            <a:chExt cx="2227777" cy="863400"/>
          </a:xfrm>
        </p:grpSpPr>
        <p:sp>
          <p:nvSpPr>
            <p:cNvPr id="44" name="Google Shape;44;p3"/>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47;p3"/>
          <p:cNvSpPr txBox="1">
            <a:spLocks noGrp="1"/>
          </p:cNvSpPr>
          <p:nvPr>
            <p:ph type="title"/>
          </p:nvPr>
        </p:nvSpPr>
        <p:spPr>
          <a:xfrm>
            <a:off x="1888684" y="1746100"/>
            <a:ext cx="5377500" cy="16461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dk2"/>
              </a:buClr>
              <a:buSzPts val="3200"/>
              <a:buNone/>
              <a:defRPr sz="3200">
                <a:solidFill>
                  <a:schemeClr val="dk2"/>
                </a:solidFill>
              </a:defRPr>
            </a:lvl1pPr>
            <a:lvl2pPr lvl="1" algn="ctr">
              <a:spcBef>
                <a:spcPts val="0"/>
              </a:spcBef>
              <a:spcAft>
                <a:spcPts val="0"/>
              </a:spcAft>
              <a:buClr>
                <a:schemeClr val="dk2"/>
              </a:buClr>
              <a:buSzPts val="3200"/>
              <a:buNone/>
              <a:defRPr sz="3200">
                <a:solidFill>
                  <a:schemeClr val="dk2"/>
                </a:solidFill>
              </a:defRPr>
            </a:lvl2pPr>
            <a:lvl3pPr lvl="2" algn="ctr">
              <a:spcBef>
                <a:spcPts val="0"/>
              </a:spcBef>
              <a:spcAft>
                <a:spcPts val="0"/>
              </a:spcAft>
              <a:buClr>
                <a:schemeClr val="dk2"/>
              </a:buClr>
              <a:buSzPts val="3200"/>
              <a:buNone/>
              <a:defRPr sz="3200">
                <a:solidFill>
                  <a:schemeClr val="dk2"/>
                </a:solidFill>
              </a:defRPr>
            </a:lvl3pPr>
            <a:lvl4pPr lvl="3" algn="ctr">
              <a:spcBef>
                <a:spcPts val="0"/>
              </a:spcBef>
              <a:spcAft>
                <a:spcPts val="0"/>
              </a:spcAft>
              <a:buClr>
                <a:schemeClr val="dk2"/>
              </a:buClr>
              <a:buSzPts val="3200"/>
              <a:buNone/>
              <a:defRPr sz="3200">
                <a:solidFill>
                  <a:schemeClr val="dk2"/>
                </a:solidFill>
              </a:defRPr>
            </a:lvl4pPr>
            <a:lvl5pPr lvl="4" algn="ctr">
              <a:spcBef>
                <a:spcPts val="0"/>
              </a:spcBef>
              <a:spcAft>
                <a:spcPts val="0"/>
              </a:spcAft>
              <a:buClr>
                <a:schemeClr val="dk2"/>
              </a:buClr>
              <a:buSzPts val="3200"/>
              <a:buNone/>
              <a:defRPr sz="3200">
                <a:solidFill>
                  <a:schemeClr val="dk2"/>
                </a:solidFill>
              </a:defRPr>
            </a:lvl5pPr>
            <a:lvl6pPr lvl="5" algn="ctr">
              <a:spcBef>
                <a:spcPts val="0"/>
              </a:spcBef>
              <a:spcAft>
                <a:spcPts val="0"/>
              </a:spcAft>
              <a:buClr>
                <a:schemeClr val="dk2"/>
              </a:buClr>
              <a:buSzPts val="3200"/>
              <a:buNone/>
              <a:defRPr sz="3200">
                <a:solidFill>
                  <a:schemeClr val="dk2"/>
                </a:solidFill>
              </a:defRPr>
            </a:lvl6pPr>
            <a:lvl7pPr lvl="6" algn="ctr">
              <a:spcBef>
                <a:spcPts val="0"/>
              </a:spcBef>
              <a:spcAft>
                <a:spcPts val="0"/>
              </a:spcAft>
              <a:buClr>
                <a:schemeClr val="dk2"/>
              </a:buClr>
              <a:buSzPts val="3200"/>
              <a:buNone/>
              <a:defRPr sz="3200">
                <a:solidFill>
                  <a:schemeClr val="dk2"/>
                </a:solidFill>
              </a:defRPr>
            </a:lvl7pPr>
            <a:lvl8pPr lvl="7" algn="ctr">
              <a:spcBef>
                <a:spcPts val="0"/>
              </a:spcBef>
              <a:spcAft>
                <a:spcPts val="0"/>
              </a:spcAft>
              <a:buClr>
                <a:schemeClr val="dk2"/>
              </a:buClr>
              <a:buSzPts val="3200"/>
              <a:buNone/>
              <a:defRPr sz="3200">
                <a:solidFill>
                  <a:schemeClr val="dk2"/>
                </a:solidFill>
              </a:defRPr>
            </a:lvl8pPr>
            <a:lvl9pPr lvl="8" algn="ctr">
              <a:spcBef>
                <a:spcPts val="0"/>
              </a:spcBef>
              <a:spcAft>
                <a:spcPts val="0"/>
              </a:spcAft>
              <a:buClr>
                <a:schemeClr val="dk2"/>
              </a:buClr>
              <a:buSzPts val="3200"/>
              <a:buNone/>
              <a:defRPr sz="3200">
                <a:solidFill>
                  <a:schemeClr val="dk2"/>
                </a:solidFill>
              </a:defRPr>
            </a:lvl9pPr>
          </a:lstStyle>
          <a:p>
            <a:endParaRPr/>
          </a:p>
        </p:txBody>
      </p:sp>
      <p:sp>
        <p:nvSpPr>
          <p:cNvPr id="48" name="Google Shape;48;p3"/>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dk2"/>
        </a:solidFill>
        <a:effectLst/>
      </p:bgPr>
    </p:bg>
    <p:spTree>
      <p:nvGrpSpPr>
        <p:cNvPr id="1" name="Shape 49"/>
        <p:cNvGrpSpPr/>
        <p:nvPr/>
      </p:nvGrpSpPr>
      <p:grpSpPr>
        <a:xfrm>
          <a:off x="0" y="0"/>
          <a:ext cx="0" cy="0"/>
          <a:chOff x="0" y="0"/>
          <a:chExt cx="0" cy="0"/>
        </a:xfrm>
      </p:grpSpPr>
      <p:sp>
        <p:nvSpPr>
          <p:cNvPr id="50" name="Google Shape;50;p4"/>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4"/>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4"/>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4"/>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54" name="Google Shape;54;p4"/>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55" name="Google Shape;55;p4"/>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dk2"/>
        </a:solidFill>
        <a:effectLst/>
      </p:bgPr>
    </p:bg>
    <p:spTree>
      <p:nvGrpSpPr>
        <p:cNvPr id="1" name="Shape 56"/>
        <p:cNvGrpSpPr/>
        <p:nvPr/>
      </p:nvGrpSpPr>
      <p:grpSpPr>
        <a:xfrm>
          <a:off x="0" y="0"/>
          <a:ext cx="0" cy="0"/>
          <a:chOff x="0" y="0"/>
          <a:chExt cx="0" cy="0"/>
        </a:xfrm>
      </p:grpSpPr>
      <p:sp>
        <p:nvSpPr>
          <p:cNvPr id="57" name="Google Shape;57;p5"/>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5"/>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5"/>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5"/>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1" name="Google Shape;61;p5"/>
          <p:cNvSpPr txBox="1">
            <a:spLocks noGrp="1"/>
          </p:cNvSpPr>
          <p:nvPr>
            <p:ph type="body" idx="1"/>
          </p:nvPr>
        </p:nvSpPr>
        <p:spPr>
          <a:xfrm>
            <a:off x="819150" y="1990725"/>
            <a:ext cx="3686100" cy="24480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62" name="Google Shape;62;p5"/>
          <p:cNvSpPr txBox="1">
            <a:spLocks noGrp="1"/>
          </p:cNvSpPr>
          <p:nvPr>
            <p:ph type="body" idx="2"/>
          </p:nvPr>
        </p:nvSpPr>
        <p:spPr>
          <a:xfrm>
            <a:off x="4638675" y="1990725"/>
            <a:ext cx="3686100" cy="24480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63" name="Google Shape;63;p5"/>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dk2"/>
        </a:solidFill>
        <a:effectLst/>
      </p:bgPr>
    </p:bg>
    <p:spTree>
      <p:nvGrpSpPr>
        <p:cNvPr id="1" name="Shape 64"/>
        <p:cNvGrpSpPr/>
        <p:nvPr/>
      </p:nvGrpSpPr>
      <p:grpSpPr>
        <a:xfrm>
          <a:off x="0" y="0"/>
          <a:ext cx="0" cy="0"/>
          <a:chOff x="0" y="0"/>
          <a:chExt cx="0" cy="0"/>
        </a:xfrm>
      </p:grpSpPr>
      <p:sp>
        <p:nvSpPr>
          <p:cNvPr id="65" name="Google Shape;65;p6"/>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6"/>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6"/>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6"/>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9" name="Google Shape;69;p6"/>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accent3"/>
        </a:solidFill>
        <a:effectLst/>
      </p:bgPr>
    </p:bg>
    <p:spTree>
      <p:nvGrpSpPr>
        <p:cNvPr id="1" name="Shape 70"/>
        <p:cNvGrpSpPr/>
        <p:nvPr/>
      </p:nvGrpSpPr>
      <p:grpSpPr>
        <a:xfrm>
          <a:off x="0" y="0"/>
          <a:ext cx="0" cy="0"/>
          <a:chOff x="0" y="0"/>
          <a:chExt cx="0" cy="0"/>
        </a:xfrm>
      </p:grpSpPr>
      <p:sp>
        <p:nvSpPr>
          <p:cNvPr id="71" name="Google Shape;71;p7"/>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7"/>
          <p:cNvSpPr/>
          <p:nvPr/>
        </p:nvSpPr>
        <p:spPr>
          <a:xfrm>
            <a:off x="31" y="2824500"/>
            <a:ext cx="7370400" cy="23190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7"/>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7"/>
          <p:cNvSpPr txBox="1">
            <a:spLocks noGrp="1"/>
          </p:cNvSpPr>
          <p:nvPr>
            <p:ph type="title"/>
          </p:nvPr>
        </p:nvSpPr>
        <p:spPr>
          <a:xfrm>
            <a:off x="819150" y="845600"/>
            <a:ext cx="3709200" cy="13830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75" name="Google Shape;75;p7"/>
          <p:cNvSpPr txBox="1">
            <a:spLocks noGrp="1"/>
          </p:cNvSpPr>
          <p:nvPr>
            <p:ph type="body" idx="1"/>
          </p:nvPr>
        </p:nvSpPr>
        <p:spPr>
          <a:xfrm>
            <a:off x="830700" y="2319050"/>
            <a:ext cx="3709200" cy="21198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76" name="Google Shape;76;p7"/>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1"/>
        </a:solidFill>
        <a:effectLst/>
      </p:bgPr>
    </p:bg>
    <p:spTree>
      <p:nvGrpSpPr>
        <p:cNvPr id="1" name="Shape 77"/>
        <p:cNvGrpSpPr/>
        <p:nvPr/>
      </p:nvGrpSpPr>
      <p:grpSpPr>
        <a:xfrm>
          <a:off x="0" y="0"/>
          <a:ext cx="0" cy="0"/>
          <a:chOff x="0" y="0"/>
          <a:chExt cx="0" cy="0"/>
        </a:xfrm>
      </p:grpSpPr>
      <p:sp>
        <p:nvSpPr>
          <p:cNvPr id="78" name="Google Shape;78;p8"/>
          <p:cNvSpPr/>
          <p:nvPr/>
        </p:nvSpPr>
        <p:spPr>
          <a:xfrm>
            <a:off x="0" y="2823144"/>
            <a:ext cx="7369200" cy="23169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8"/>
          <p:cNvSpPr/>
          <p:nvPr/>
        </p:nvSpPr>
        <p:spPr>
          <a:xfrm flipH="1">
            <a:off x="3583210" y="1554113"/>
            <a:ext cx="5560500" cy="35895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 name="Google Shape;80;p8"/>
          <p:cNvGrpSpPr/>
          <p:nvPr/>
        </p:nvGrpSpPr>
        <p:grpSpPr>
          <a:xfrm>
            <a:off x="255991" y="-118"/>
            <a:ext cx="2251347" cy="1043408"/>
            <a:chOff x="3961956" y="4383950"/>
            <a:chExt cx="1160548" cy="548700"/>
          </a:xfrm>
        </p:grpSpPr>
        <p:sp>
          <p:nvSpPr>
            <p:cNvPr id="81" name="Google Shape;81;p8"/>
            <p:cNvSpPr/>
            <p:nvPr/>
          </p:nvSpPr>
          <p:spPr>
            <a:xfrm>
              <a:off x="4224904"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8"/>
            <p:cNvSpPr/>
            <p:nvPr/>
          </p:nvSpPr>
          <p:spPr>
            <a:xfrm>
              <a:off x="4093430"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8"/>
            <p:cNvSpPr/>
            <p:nvPr/>
          </p:nvSpPr>
          <p:spPr>
            <a:xfrm>
              <a:off x="3961956"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 name="Google Shape;84;p8"/>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5" name="Google Shape;85;p8"/>
          <p:cNvGrpSpPr/>
          <p:nvPr/>
        </p:nvGrpSpPr>
        <p:grpSpPr>
          <a:xfrm>
            <a:off x="34934" y="4522125"/>
            <a:ext cx="1593306" cy="617072"/>
            <a:chOff x="6917201" y="0"/>
            <a:chExt cx="2227777" cy="863400"/>
          </a:xfrm>
        </p:grpSpPr>
        <p:sp>
          <p:nvSpPr>
            <p:cNvPr id="86" name="Google Shape;86;p8"/>
            <p:cNvSpPr/>
            <p:nvPr/>
          </p:nvSpPr>
          <p:spPr>
            <a:xfrm>
              <a:off x="7641677"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8"/>
            <p:cNvSpPr/>
            <p:nvPr/>
          </p:nvSpPr>
          <p:spPr>
            <a:xfrm>
              <a:off x="7279439"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8"/>
            <p:cNvSpPr/>
            <p:nvPr/>
          </p:nvSpPr>
          <p:spPr>
            <a:xfrm>
              <a:off x="6917201"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 name="Google Shape;89;p8"/>
          <p:cNvGrpSpPr/>
          <p:nvPr/>
        </p:nvGrpSpPr>
        <p:grpSpPr>
          <a:xfrm>
            <a:off x="5886353" y="1243"/>
            <a:ext cx="3257455" cy="1261514"/>
            <a:chOff x="6917201" y="0"/>
            <a:chExt cx="2227777" cy="863400"/>
          </a:xfrm>
        </p:grpSpPr>
        <p:sp>
          <p:nvSpPr>
            <p:cNvPr id="90" name="Google Shape;90;p8"/>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8"/>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8"/>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 name="Google Shape;93;p8"/>
          <p:cNvSpPr txBox="1">
            <a:spLocks noGrp="1"/>
          </p:cNvSpPr>
          <p:nvPr>
            <p:ph type="title"/>
          </p:nvPr>
        </p:nvSpPr>
        <p:spPr>
          <a:xfrm>
            <a:off x="1393929" y="1301146"/>
            <a:ext cx="6366900" cy="25392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200"/>
              <a:buNone/>
              <a:defRPr sz="3200"/>
            </a:lvl1pPr>
            <a:lvl2pPr lvl="1" algn="ctr">
              <a:spcBef>
                <a:spcPts val="0"/>
              </a:spcBef>
              <a:spcAft>
                <a:spcPts val="0"/>
              </a:spcAft>
              <a:buSzPts val="3200"/>
              <a:buNone/>
              <a:defRPr sz="3200"/>
            </a:lvl2pPr>
            <a:lvl3pPr lvl="2" algn="ctr">
              <a:spcBef>
                <a:spcPts val="0"/>
              </a:spcBef>
              <a:spcAft>
                <a:spcPts val="0"/>
              </a:spcAft>
              <a:buSzPts val="3200"/>
              <a:buNone/>
              <a:defRPr sz="3200"/>
            </a:lvl3pPr>
            <a:lvl4pPr lvl="3" algn="ctr">
              <a:spcBef>
                <a:spcPts val="0"/>
              </a:spcBef>
              <a:spcAft>
                <a:spcPts val="0"/>
              </a:spcAft>
              <a:buSzPts val="3200"/>
              <a:buNone/>
              <a:defRPr sz="3200"/>
            </a:lvl4pPr>
            <a:lvl5pPr lvl="4" algn="ctr">
              <a:spcBef>
                <a:spcPts val="0"/>
              </a:spcBef>
              <a:spcAft>
                <a:spcPts val="0"/>
              </a:spcAft>
              <a:buSzPts val="3200"/>
              <a:buNone/>
              <a:defRPr sz="3200"/>
            </a:lvl5pPr>
            <a:lvl6pPr lvl="5" algn="ctr">
              <a:spcBef>
                <a:spcPts val="0"/>
              </a:spcBef>
              <a:spcAft>
                <a:spcPts val="0"/>
              </a:spcAft>
              <a:buSzPts val="3200"/>
              <a:buNone/>
              <a:defRPr sz="3200"/>
            </a:lvl6pPr>
            <a:lvl7pPr lvl="6" algn="ctr">
              <a:spcBef>
                <a:spcPts val="0"/>
              </a:spcBef>
              <a:spcAft>
                <a:spcPts val="0"/>
              </a:spcAft>
              <a:buSzPts val="3200"/>
              <a:buNone/>
              <a:defRPr sz="3200"/>
            </a:lvl7pPr>
            <a:lvl8pPr lvl="7" algn="ctr">
              <a:spcBef>
                <a:spcPts val="0"/>
              </a:spcBef>
              <a:spcAft>
                <a:spcPts val="0"/>
              </a:spcAft>
              <a:buSzPts val="3200"/>
              <a:buNone/>
              <a:defRPr sz="3200"/>
            </a:lvl8pPr>
            <a:lvl9pPr lvl="8" algn="ctr">
              <a:spcBef>
                <a:spcPts val="0"/>
              </a:spcBef>
              <a:spcAft>
                <a:spcPts val="0"/>
              </a:spcAft>
              <a:buSzPts val="3200"/>
              <a:buNone/>
              <a:defRPr sz="3200"/>
            </a:lvl9pPr>
          </a:lstStyle>
          <a:p>
            <a:endParaRPr/>
          </a:p>
        </p:txBody>
      </p:sp>
      <p:sp>
        <p:nvSpPr>
          <p:cNvPr id="94" name="Google Shape;94;p8"/>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dk2"/>
        </a:solidFill>
        <a:effectLst/>
      </p:bgPr>
    </p:bg>
    <p:spTree>
      <p:nvGrpSpPr>
        <p:cNvPr id="1" name="Shape 95"/>
        <p:cNvGrpSpPr/>
        <p:nvPr/>
      </p:nvGrpSpPr>
      <p:grpSpPr>
        <a:xfrm>
          <a:off x="0" y="0"/>
          <a:ext cx="0" cy="0"/>
          <a:chOff x="0" y="0"/>
          <a:chExt cx="0" cy="0"/>
        </a:xfrm>
      </p:grpSpPr>
      <p:sp>
        <p:nvSpPr>
          <p:cNvPr id="96" name="Google Shape;96;p9"/>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9"/>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9"/>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9"/>
          <p:cNvSpPr txBox="1">
            <a:spLocks noGrp="1"/>
          </p:cNvSpPr>
          <p:nvPr>
            <p:ph type="title"/>
          </p:nvPr>
        </p:nvSpPr>
        <p:spPr>
          <a:xfrm>
            <a:off x="819150" y="845600"/>
            <a:ext cx="6424200" cy="7050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100" name="Google Shape;100;p9"/>
          <p:cNvSpPr txBox="1">
            <a:spLocks noGrp="1"/>
          </p:cNvSpPr>
          <p:nvPr>
            <p:ph type="subTitle" idx="1"/>
          </p:nvPr>
        </p:nvSpPr>
        <p:spPr>
          <a:xfrm>
            <a:off x="819150" y="1550700"/>
            <a:ext cx="5859900" cy="3936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101" name="Google Shape;101;p9"/>
          <p:cNvSpPr txBox="1">
            <a:spLocks noGrp="1"/>
          </p:cNvSpPr>
          <p:nvPr>
            <p:ph type="body" idx="2"/>
          </p:nvPr>
        </p:nvSpPr>
        <p:spPr>
          <a:xfrm>
            <a:off x="819150" y="2467050"/>
            <a:ext cx="5859900" cy="20955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102" name="Google Shape;102;p9"/>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accent1"/>
        </a:solidFill>
        <a:effectLst/>
      </p:bgPr>
    </p:bg>
    <p:spTree>
      <p:nvGrpSpPr>
        <p:cNvPr id="1" name="Shape 103"/>
        <p:cNvGrpSpPr/>
        <p:nvPr/>
      </p:nvGrpSpPr>
      <p:grpSpPr>
        <a:xfrm>
          <a:off x="0" y="0"/>
          <a:ext cx="0" cy="0"/>
          <a:chOff x="0" y="0"/>
          <a:chExt cx="0" cy="0"/>
        </a:xfrm>
      </p:grpSpPr>
      <p:sp>
        <p:nvSpPr>
          <p:cNvPr id="104" name="Google Shape;104;p10"/>
          <p:cNvSpPr/>
          <p:nvPr/>
        </p:nvSpPr>
        <p:spPr>
          <a:xfrm>
            <a:off x="31" y="2824500"/>
            <a:ext cx="7370400" cy="23190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0"/>
          <p:cNvSpPr/>
          <p:nvPr/>
        </p:nvSpPr>
        <p:spPr>
          <a:xfrm flipH="1">
            <a:off x="3582600" y="1550700"/>
            <a:ext cx="5561400" cy="35928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0"/>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0"/>
          <p:cNvSpPr txBox="1">
            <a:spLocks noGrp="1"/>
          </p:cNvSpPr>
          <p:nvPr>
            <p:ph type="body" idx="1"/>
          </p:nvPr>
        </p:nvSpPr>
        <p:spPr>
          <a:xfrm>
            <a:off x="328025" y="4163500"/>
            <a:ext cx="7415100" cy="605100"/>
          </a:xfrm>
          <a:prstGeom prst="rect">
            <a:avLst/>
          </a:prstGeom>
        </p:spPr>
        <p:txBody>
          <a:bodyPr spcFirstLastPara="1" wrap="square" lIns="91425" tIns="91425" rIns="91425" bIns="91425" anchor="b" anchorCtr="0">
            <a:normAutofit/>
          </a:bodyPr>
          <a:lstStyle>
            <a:lvl1pPr marL="457200" lvl="0" indent="-228600">
              <a:lnSpc>
                <a:spcPct val="100000"/>
              </a:lnSpc>
              <a:spcBef>
                <a:spcPts val="0"/>
              </a:spcBef>
              <a:spcAft>
                <a:spcPts val="0"/>
              </a:spcAft>
              <a:buSzPts val="1300"/>
              <a:buNone/>
              <a:defRPr/>
            </a:lvl1pPr>
          </a:lstStyle>
          <a:p>
            <a:endParaRPr/>
          </a:p>
        </p:txBody>
      </p:sp>
      <p:sp>
        <p:nvSpPr>
          <p:cNvPr id="108" name="Google Shape;108;p10"/>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hift">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a:endParaRPr/>
          </a:p>
        </p:txBody>
      </p:sp>
      <p:sp>
        <p:nvSpPr>
          <p:cNvPr id="7" name="Google Shape;7;p1"/>
          <p:cNvSpPr txBox="1">
            <a:spLocks noGrp="1"/>
          </p:cNvSpPr>
          <p:nvPr>
            <p:ph type="body" idx="1"/>
          </p:nvPr>
        </p:nvSpPr>
        <p:spPr>
          <a:xfrm>
            <a:off x="311700" y="1152475"/>
            <a:ext cx="8520600" cy="3391200"/>
          </a:xfrm>
          <a:prstGeom prst="rect">
            <a:avLst/>
          </a:prstGeom>
          <a:noFill/>
          <a:ln>
            <a:noFill/>
          </a:ln>
        </p:spPr>
        <p:txBody>
          <a:bodyPr spcFirstLastPara="1" wrap="square" lIns="91425" tIns="91425" rIns="91425" bIns="91425" anchor="t" anchorCtr="0">
            <a:normAutofit/>
          </a:bodyPr>
          <a:lstStyle>
            <a:lvl1pPr marL="457200" lvl="0" indent="-31115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marL="914400" lvl="1"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marL="1371600" lvl="2"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marL="1828800" lvl="3"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marL="2286000" lvl="4"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marL="2743200" lvl="5"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marL="3200400" lvl="6"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marL="3657600" lvl="7"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marL="4114800" lvl="8"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9pPr>
          </a:lstStyle>
          <a:p>
            <a:endParaRPr/>
          </a:p>
        </p:txBody>
      </p:sp>
      <p:sp>
        <p:nvSpPr>
          <p:cNvPr id="8" name="Google Shape;8;p1"/>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latin typeface="Nunito"/>
                <a:ea typeface="Nunito"/>
                <a:cs typeface="Nunito"/>
                <a:sym typeface="Nunito"/>
              </a:defRPr>
            </a:lvl1pPr>
            <a:lvl2pPr lvl="1" algn="r">
              <a:buNone/>
              <a:defRPr sz="1000">
                <a:solidFill>
                  <a:schemeClr val="dk2"/>
                </a:solidFill>
                <a:latin typeface="Nunito"/>
                <a:ea typeface="Nunito"/>
                <a:cs typeface="Nunito"/>
                <a:sym typeface="Nunito"/>
              </a:defRPr>
            </a:lvl2pPr>
            <a:lvl3pPr lvl="2" algn="r">
              <a:buNone/>
              <a:defRPr sz="1000">
                <a:solidFill>
                  <a:schemeClr val="dk2"/>
                </a:solidFill>
                <a:latin typeface="Nunito"/>
                <a:ea typeface="Nunito"/>
                <a:cs typeface="Nunito"/>
                <a:sym typeface="Nunito"/>
              </a:defRPr>
            </a:lvl3pPr>
            <a:lvl4pPr lvl="3" algn="r">
              <a:buNone/>
              <a:defRPr sz="1000">
                <a:solidFill>
                  <a:schemeClr val="dk2"/>
                </a:solidFill>
                <a:latin typeface="Nunito"/>
                <a:ea typeface="Nunito"/>
                <a:cs typeface="Nunito"/>
                <a:sym typeface="Nunito"/>
              </a:defRPr>
            </a:lvl4pPr>
            <a:lvl5pPr lvl="4" algn="r">
              <a:buNone/>
              <a:defRPr sz="1000">
                <a:solidFill>
                  <a:schemeClr val="dk2"/>
                </a:solidFill>
                <a:latin typeface="Nunito"/>
                <a:ea typeface="Nunito"/>
                <a:cs typeface="Nunito"/>
                <a:sym typeface="Nunito"/>
              </a:defRPr>
            </a:lvl5pPr>
            <a:lvl6pPr lvl="5" algn="r">
              <a:buNone/>
              <a:defRPr sz="1000">
                <a:solidFill>
                  <a:schemeClr val="dk2"/>
                </a:solidFill>
                <a:latin typeface="Nunito"/>
                <a:ea typeface="Nunito"/>
                <a:cs typeface="Nunito"/>
                <a:sym typeface="Nunito"/>
              </a:defRPr>
            </a:lvl6pPr>
            <a:lvl7pPr lvl="6" algn="r">
              <a:buNone/>
              <a:defRPr sz="1000">
                <a:solidFill>
                  <a:schemeClr val="dk2"/>
                </a:solidFill>
                <a:latin typeface="Nunito"/>
                <a:ea typeface="Nunito"/>
                <a:cs typeface="Nunito"/>
                <a:sym typeface="Nunito"/>
              </a:defRPr>
            </a:lvl7pPr>
            <a:lvl8pPr lvl="7" algn="r">
              <a:buNone/>
              <a:defRPr sz="1000">
                <a:solidFill>
                  <a:schemeClr val="dk2"/>
                </a:solidFill>
                <a:latin typeface="Nunito"/>
                <a:ea typeface="Nunito"/>
                <a:cs typeface="Nunito"/>
                <a:sym typeface="Nunito"/>
              </a:defRPr>
            </a:lvl8pPr>
            <a:lvl9pPr lvl="8" algn="r">
              <a:buNone/>
              <a:defRPr sz="1000">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www.wgbh.org/distance-learning-center/family-activities" TargetMode="External"/><Relationship Id="rId7" Type="http://schemas.openxmlformats.org/officeDocument/2006/relationships/hyperlink" Target="https://developingchild.harvard.edu"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hyperlink" Target="https://resourcesforearlylearning.org" TargetMode="External"/><Relationship Id="rId5" Type="http://schemas.openxmlformats.org/officeDocument/2006/relationships/hyperlink" Target="https://colorincolorado.org" TargetMode="External"/><Relationship Id="rId4" Type="http://schemas.openxmlformats.org/officeDocument/2006/relationships/hyperlink" Target="https://thebasics.org/basics-insights/"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www.techgoeshome.org/earlychildhood"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docs.wixstatic.com/ugd/62b7e4_396fe5e7440e4d75bb190847d04ec853.pdf"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5.jpg"/><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14"/>
          <p:cNvSpPr txBox="1">
            <a:spLocks noGrp="1"/>
          </p:cNvSpPr>
          <p:nvPr>
            <p:ph type="title"/>
          </p:nvPr>
        </p:nvSpPr>
        <p:spPr>
          <a:xfrm>
            <a:off x="311700" y="445025"/>
            <a:ext cx="8520600" cy="3524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Tech Goes Home</a:t>
            </a:r>
            <a:endParaRPr/>
          </a:p>
          <a:p>
            <a:pPr marL="0" lvl="0" indent="0" algn="l" rtl="0">
              <a:spcBef>
                <a:spcPts val="0"/>
              </a:spcBef>
              <a:spcAft>
                <a:spcPts val="0"/>
              </a:spcAft>
              <a:buNone/>
            </a:pPr>
            <a:endParaRPr/>
          </a:p>
          <a:p>
            <a:pPr marL="0" lvl="0" indent="0" algn="l" rtl="0">
              <a:spcBef>
                <a:spcPts val="0"/>
              </a:spcBef>
              <a:spcAft>
                <a:spcPts val="0"/>
              </a:spcAft>
              <a:buNone/>
            </a:pPr>
            <a:r>
              <a:rPr lang="en"/>
              <a:t>Tools and Tips for Early Childhood Groups</a:t>
            </a:r>
            <a:endParaRPr/>
          </a:p>
          <a:p>
            <a:pPr marL="0" lvl="0" indent="0" algn="l" rtl="0">
              <a:spcBef>
                <a:spcPts val="0"/>
              </a:spcBef>
              <a:spcAft>
                <a:spcPts val="0"/>
              </a:spcAft>
              <a:buNone/>
            </a:pPr>
            <a:endParaRPr/>
          </a:p>
          <a:p>
            <a:pPr marL="0" lvl="0" indent="0" algn="l" rtl="0">
              <a:spcBef>
                <a:spcPts val="0"/>
              </a:spcBef>
              <a:spcAft>
                <a:spcPts val="0"/>
              </a:spcAft>
              <a:buNone/>
            </a:pPr>
            <a:r>
              <a:rPr lang="en"/>
              <a:t>Clarence Little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23"/>
          <p:cNvSpPr txBox="1">
            <a:spLocks noGrp="1"/>
          </p:cNvSpPr>
          <p:nvPr>
            <p:ph type="title"/>
          </p:nvPr>
        </p:nvSpPr>
        <p:spPr>
          <a:xfrm>
            <a:off x="819150" y="845600"/>
            <a:ext cx="3709200" cy="1383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Ted Talks</a:t>
            </a:r>
            <a:endParaRPr/>
          </a:p>
        </p:txBody>
      </p:sp>
      <p:sp>
        <p:nvSpPr>
          <p:cNvPr id="190" name="Google Shape;190;p23"/>
          <p:cNvSpPr txBox="1">
            <a:spLocks noGrp="1"/>
          </p:cNvSpPr>
          <p:nvPr>
            <p:ph type="body" idx="1"/>
          </p:nvPr>
        </p:nvSpPr>
        <p:spPr>
          <a:xfrm>
            <a:off x="830700" y="2319050"/>
            <a:ext cx="3709200" cy="21198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Look for information about internet safety</a:t>
            </a:r>
            <a:endParaRPr/>
          </a:p>
          <a:p>
            <a:pPr marL="0" lvl="0" indent="0" algn="l" rtl="0">
              <a:spcBef>
                <a:spcPts val="1200"/>
              </a:spcBef>
              <a:spcAft>
                <a:spcPts val="1200"/>
              </a:spcAft>
              <a:buNone/>
            </a:pPr>
            <a:r>
              <a:rPr lang="en"/>
              <a:t>Involve parents in finding out more about self care</a:t>
            </a:r>
            <a:endParaRPr/>
          </a:p>
        </p:txBody>
      </p:sp>
      <p:pic>
        <p:nvPicPr>
          <p:cNvPr id="191" name="Google Shape;191;p23"/>
          <p:cNvPicPr preferRelativeResize="0"/>
          <p:nvPr/>
        </p:nvPicPr>
        <p:blipFill>
          <a:blip r:embed="rId3">
            <a:alphaModFix/>
          </a:blip>
          <a:stretch>
            <a:fillRect/>
          </a:stretch>
        </p:blipFill>
        <p:spPr>
          <a:xfrm>
            <a:off x="5120925" y="1050450"/>
            <a:ext cx="3048000" cy="17145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24"/>
          <p:cNvSpPr txBox="1">
            <a:spLocks noGrp="1"/>
          </p:cNvSpPr>
          <p:nvPr>
            <p:ph type="subTitle" idx="1"/>
          </p:nvPr>
        </p:nvSpPr>
        <p:spPr>
          <a:xfrm>
            <a:off x="311700" y="2834125"/>
            <a:ext cx="8520600" cy="1915800"/>
          </a:xfrm>
          <a:prstGeom prst="rect">
            <a:avLst/>
          </a:prstGeom>
        </p:spPr>
        <p:txBody>
          <a:bodyPr spcFirstLastPara="1" wrap="square" lIns="91425" tIns="91425" rIns="91425" bIns="91425" anchor="t" anchorCtr="0">
            <a:normAutofit/>
          </a:bodyPr>
          <a:lstStyle/>
          <a:p>
            <a:pPr marL="5029200" lvl="0" indent="457200" algn="ctr" rtl="0">
              <a:spcBef>
                <a:spcPts val="0"/>
              </a:spcBef>
              <a:spcAft>
                <a:spcPts val="0"/>
              </a:spcAft>
              <a:buNone/>
            </a:pPr>
            <a:r>
              <a:rPr lang="en"/>
              <a:t>Apple education learning with ipad us</a:t>
            </a:r>
            <a:endParaRPr/>
          </a:p>
          <a:p>
            <a:pPr marL="0" lvl="0" indent="0" algn="ctr" rtl="0">
              <a:spcBef>
                <a:spcPts val="0"/>
              </a:spcBef>
              <a:spcAft>
                <a:spcPts val="0"/>
              </a:spcAft>
              <a:buNone/>
            </a:pPr>
            <a:endParaRPr/>
          </a:p>
          <a:p>
            <a:pPr marL="0" lvl="0" indent="0" algn="ctr" rtl="0">
              <a:spcBef>
                <a:spcPts val="0"/>
              </a:spcBef>
              <a:spcAft>
                <a:spcPts val="0"/>
              </a:spcAft>
              <a:buNone/>
            </a:pPr>
            <a:r>
              <a:rPr lang="en"/>
              <a:t>Molly of Denali Behind the scenes with Creators</a:t>
            </a: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p:txBody>
      </p:sp>
      <p:sp>
        <p:nvSpPr>
          <p:cNvPr id="197" name="Google Shape;197;p24"/>
          <p:cNvSpPr txBox="1">
            <a:spLocks noGrp="1"/>
          </p:cNvSpPr>
          <p:nvPr>
            <p:ph type="ctrTitle"/>
          </p:nvPr>
        </p:nvSpPr>
        <p:spPr>
          <a:xfrm>
            <a:off x="1858700" y="628949"/>
            <a:ext cx="5361300" cy="7017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n"/>
              <a:t>YouTube</a:t>
            </a:r>
            <a:endParaRPr/>
          </a:p>
        </p:txBody>
      </p:sp>
      <p:pic>
        <p:nvPicPr>
          <p:cNvPr id="198" name="Google Shape;198;p24"/>
          <p:cNvPicPr preferRelativeResize="0"/>
          <p:nvPr/>
        </p:nvPicPr>
        <p:blipFill>
          <a:blip r:embed="rId3">
            <a:alphaModFix/>
          </a:blip>
          <a:stretch>
            <a:fillRect/>
          </a:stretch>
        </p:blipFill>
        <p:spPr>
          <a:xfrm>
            <a:off x="311700" y="1330500"/>
            <a:ext cx="2673125" cy="1503625"/>
          </a:xfrm>
          <a:prstGeom prst="rect">
            <a:avLst/>
          </a:prstGeom>
          <a:noFill/>
          <a:ln>
            <a:noFill/>
          </a:ln>
        </p:spPr>
      </p:pic>
      <p:pic>
        <p:nvPicPr>
          <p:cNvPr id="199" name="Google Shape;199;p24"/>
          <p:cNvPicPr preferRelativeResize="0"/>
          <p:nvPr/>
        </p:nvPicPr>
        <p:blipFill>
          <a:blip r:embed="rId4">
            <a:alphaModFix/>
          </a:blip>
          <a:stretch>
            <a:fillRect/>
          </a:stretch>
        </p:blipFill>
        <p:spPr>
          <a:xfrm>
            <a:off x="5893925" y="1047850"/>
            <a:ext cx="3048000" cy="1714500"/>
          </a:xfrm>
          <a:prstGeom prst="rect">
            <a:avLst/>
          </a:prstGeom>
          <a:noFill/>
          <a:ln>
            <a:noFill/>
          </a:ln>
        </p:spPr>
      </p:pic>
      <p:pic>
        <p:nvPicPr>
          <p:cNvPr id="200" name="Google Shape;200;p24"/>
          <p:cNvPicPr preferRelativeResize="0"/>
          <p:nvPr/>
        </p:nvPicPr>
        <p:blipFill>
          <a:blip r:embed="rId5">
            <a:alphaModFix/>
          </a:blip>
          <a:stretch>
            <a:fillRect/>
          </a:stretch>
        </p:blipFill>
        <p:spPr>
          <a:xfrm>
            <a:off x="2798325" y="1873400"/>
            <a:ext cx="3048000" cy="17145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25"/>
          <p:cNvSpPr txBox="1">
            <a:spLocks noGrp="1"/>
          </p:cNvSpPr>
          <p:nvPr>
            <p:ph type="ctrTitle"/>
          </p:nvPr>
        </p:nvSpPr>
        <p:spPr>
          <a:xfrm>
            <a:off x="1858700" y="1047899"/>
            <a:ext cx="5361300" cy="15240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Virtual Tour</a:t>
            </a:r>
            <a:endParaRPr/>
          </a:p>
        </p:txBody>
      </p:sp>
      <p:sp>
        <p:nvSpPr>
          <p:cNvPr id="206" name="Google Shape;206;p25"/>
          <p:cNvSpPr txBox="1">
            <a:spLocks noGrp="1"/>
          </p:cNvSpPr>
          <p:nvPr>
            <p:ph type="subTitle" idx="1"/>
          </p:nvPr>
        </p:nvSpPr>
        <p:spPr>
          <a:xfrm>
            <a:off x="1858700" y="2504472"/>
            <a:ext cx="5361300" cy="14565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sz="2200">
                <a:solidFill>
                  <a:srgbClr val="000000"/>
                </a:solidFill>
              </a:rPr>
              <a:t>One of our interactive weekend assignments is a virtual tour of a museum.</a:t>
            </a:r>
            <a:endParaRPr sz="2200">
              <a:solidFill>
                <a:srgbClr val="00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26"/>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Curriculum Example</a:t>
            </a:r>
            <a:endParaRPr/>
          </a:p>
        </p:txBody>
      </p:sp>
      <p:sp>
        <p:nvSpPr>
          <p:cNvPr id="212" name="Google Shape;212;p26"/>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rmAutofit lnSpcReduction="20000"/>
          </a:bodyPr>
          <a:lstStyle/>
          <a:p>
            <a:pPr marL="0" lvl="0" indent="0" algn="l" rtl="0">
              <a:spcBef>
                <a:spcPts val="0"/>
              </a:spcBef>
              <a:spcAft>
                <a:spcPts val="0"/>
              </a:spcAft>
              <a:buNone/>
            </a:pPr>
            <a:r>
              <a:rPr lang="en"/>
              <a:t>Group meets Tuesday and Thursday for 1 hour each session</a:t>
            </a:r>
            <a:endParaRPr/>
          </a:p>
          <a:p>
            <a:pPr marL="0" lvl="0" indent="0" algn="l" rtl="0">
              <a:spcBef>
                <a:spcPts val="1200"/>
              </a:spcBef>
              <a:spcAft>
                <a:spcPts val="0"/>
              </a:spcAft>
              <a:buNone/>
            </a:pPr>
            <a:r>
              <a:rPr lang="en"/>
              <a:t>Day 1: Introduction and overview					Day 7: Review of PBS Kids Art and Report</a:t>
            </a:r>
            <a:endParaRPr/>
          </a:p>
          <a:p>
            <a:pPr marL="0" lvl="0" indent="0" algn="l" rtl="0">
              <a:spcBef>
                <a:spcPts val="1200"/>
              </a:spcBef>
              <a:spcAft>
                <a:spcPts val="0"/>
              </a:spcAft>
              <a:buNone/>
            </a:pPr>
            <a:r>
              <a:rPr lang="en"/>
              <a:t>Day 2: Internet safety and IPad info				Day 8: Library Books day</a:t>
            </a:r>
            <a:endParaRPr/>
          </a:p>
          <a:p>
            <a:pPr marL="0" lvl="0" indent="0" algn="l" rtl="0">
              <a:spcBef>
                <a:spcPts val="1200"/>
              </a:spcBef>
              <a:spcAft>
                <a:spcPts val="0"/>
              </a:spcAft>
              <a:buNone/>
            </a:pPr>
            <a:r>
              <a:rPr lang="en"/>
              <a:t>Day 3: Google and App review					Day 9: Book reports and family art </a:t>
            </a:r>
            <a:endParaRPr/>
          </a:p>
          <a:p>
            <a:pPr marL="0" lvl="0" indent="0" algn="l" rtl="0">
              <a:spcBef>
                <a:spcPts val="1200"/>
              </a:spcBef>
              <a:spcAft>
                <a:spcPts val="0"/>
              </a:spcAft>
              <a:buNone/>
            </a:pPr>
            <a:r>
              <a:rPr lang="en"/>
              <a:t>Day 4: Boston Basics and Self Care					Day 10: Virtual Museum Tour Kids Choice</a:t>
            </a:r>
            <a:endParaRPr/>
          </a:p>
          <a:p>
            <a:pPr marL="0" lvl="0" indent="0" algn="l" rtl="0">
              <a:spcBef>
                <a:spcPts val="1200"/>
              </a:spcBef>
              <a:spcAft>
                <a:spcPts val="0"/>
              </a:spcAft>
              <a:buNone/>
            </a:pPr>
            <a:r>
              <a:rPr lang="en"/>
              <a:t>Day 5: Apps to focus on 						Day 11: Art and Report</a:t>
            </a:r>
            <a:endParaRPr/>
          </a:p>
          <a:p>
            <a:pPr marL="0" lvl="0" indent="0" algn="l" rtl="0">
              <a:spcBef>
                <a:spcPts val="1200"/>
              </a:spcBef>
              <a:spcAft>
                <a:spcPts val="1200"/>
              </a:spcAft>
              <a:buNone/>
            </a:pPr>
            <a:r>
              <a:rPr lang="en"/>
              <a:t>Day 6: PBS Kids day							Day 12: STEAM</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27"/>
          <p:cNvSpPr txBox="1">
            <a:spLocks noGrp="1"/>
          </p:cNvSpPr>
          <p:nvPr>
            <p:ph type="ctrTitle"/>
          </p:nvPr>
        </p:nvSpPr>
        <p:spPr>
          <a:xfrm>
            <a:off x="311700" y="820775"/>
            <a:ext cx="8520600" cy="11379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n"/>
              <a:t>Websites</a:t>
            </a:r>
            <a:endParaRPr/>
          </a:p>
          <a:p>
            <a:pPr marL="0" lvl="0" indent="0" algn="ctr" rtl="0">
              <a:spcBef>
                <a:spcPts val="0"/>
              </a:spcBef>
              <a:spcAft>
                <a:spcPts val="0"/>
              </a:spcAft>
              <a:buNone/>
            </a:pPr>
            <a:r>
              <a:rPr lang="en"/>
              <a:t>Resources for Parents</a:t>
            </a:r>
            <a:endParaRPr/>
          </a:p>
        </p:txBody>
      </p:sp>
      <p:sp>
        <p:nvSpPr>
          <p:cNvPr id="218" name="Google Shape;218;p27"/>
          <p:cNvSpPr txBox="1">
            <a:spLocks noGrp="1"/>
          </p:cNvSpPr>
          <p:nvPr>
            <p:ph type="subTitle" idx="1"/>
          </p:nvPr>
        </p:nvSpPr>
        <p:spPr>
          <a:xfrm>
            <a:off x="1092675" y="2170650"/>
            <a:ext cx="6903300" cy="2329800"/>
          </a:xfrm>
          <a:prstGeom prst="rect">
            <a:avLst/>
          </a:prstGeom>
        </p:spPr>
        <p:txBody>
          <a:bodyPr spcFirstLastPara="1" wrap="square" lIns="91425" tIns="91425" rIns="91425" bIns="91425" anchor="t" anchorCtr="0">
            <a:normAutofit fontScale="62500" lnSpcReduction="20000"/>
          </a:bodyPr>
          <a:lstStyle/>
          <a:p>
            <a:pPr marL="0" lvl="0" indent="0" algn="ctr" rtl="0">
              <a:spcBef>
                <a:spcPts val="0"/>
              </a:spcBef>
              <a:spcAft>
                <a:spcPts val="0"/>
              </a:spcAft>
              <a:buNone/>
            </a:pPr>
            <a:r>
              <a:rPr lang="en" u="sng">
                <a:solidFill>
                  <a:schemeClr val="hlink"/>
                </a:solidFill>
                <a:hlinkClick r:id="rId3"/>
              </a:rPr>
              <a:t>https://www.wgbh.org/distance-learning-center/family-activities</a:t>
            </a:r>
            <a:endParaRPr/>
          </a:p>
          <a:p>
            <a:pPr marL="0" lvl="0" indent="0" algn="ctr" rtl="0">
              <a:spcBef>
                <a:spcPts val="0"/>
              </a:spcBef>
              <a:spcAft>
                <a:spcPts val="0"/>
              </a:spcAft>
              <a:buNone/>
            </a:pPr>
            <a:endParaRPr/>
          </a:p>
          <a:p>
            <a:pPr marL="0" lvl="0" indent="0" algn="ctr" rtl="0">
              <a:spcBef>
                <a:spcPts val="0"/>
              </a:spcBef>
              <a:spcAft>
                <a:spcPts val="0"/>
              </a:spcAft>
              <a:buNone/>
            </a:pPr>
            <a:r>
              <a:rPr lang="en" u="sng">
                <a:solidFill>
                  <a:schemeClr val="hlink"/>
                </a:solidFill>
                <a:hlinkClick r:id="rId4"/>
              </a:rPr>
              <a:t>https://thebasics.org/basics-insights/</a:t>
            </a:r>
            <a:endParaRPr/>
          </a:p>
          <a:p>
            <a:pPr marL="0" lvl="0" indent="0" algn="ctr" rtl="0">
              <a:spcBef>
                <a:spcPts val="0"/>
              </a:spcBef>
              <a:spcAft>
                <a:spcPts val="0"/>
              </a:spcAft>
              <a:buNone/>
            </a:pPr>
            <a:endParaRPr/>
          </a:p>
          <a:p>
            <a:pPr marL="0" lvl="0" indent="0" algn="ctr" rtl="0">
              <a:spcBef>
                <a:spcPts val="0"/>
              </a:spcBef>
              <a:spcAft>
                <a:spcPts val="0"/>
              </a:spcAft>
              <a:buNone/>
            </a:pPr>
            <a:r>
              <a:rPr lang="en" u="sng">
                <a:solidFill>
                  <a:schemeClr val="hlink"/>
                </a:solidFill>
                <a:hlinkClick r:id="rId5"/>
              </a:rPr>
              <a:t>https://Colorincolorado.org</a:t>
            </a:r>
            <a:endParaRPr/>
          </a:p>
          <a:p>
            <a:pPr marL="0" lvl="0" indent="0" algn="ctr" rtl="0">
              <a:spcBef>
                <a:spcPts val="0"/>
              </a:spcBef>
              <a:spcAft>
                <a:spcPts val="0"/>
              </a:spcAft>
              <a:buNone/>
            </a:pPr>
            <a:endParaRPr/>
          </a:p>
          <a:p>
            <a:pPr marL="0" lvl="0" indent="0" algn="ctr" rtl="0">
              <a:spcBef>
                <a:spcPts val="0"/>
              </a:spcBef>
              <a:spcAft>
                <a:spcPts val="0"/>
              </a:spcAft>
              <a:buNone/>
            </a:pPr>
            <a:r>
              <a:rPr lang="en" u="sng">
                <a:solidFill>
                  <a:schemeClr val="hlink"/>
                </a:solidFill>
                <a:hlinkClick r:id="rId6"/>
              </a:rPr>
              <a:t>https://resourcesforearlylearning.org</a:t>
            </a:r>
            <a:endParaRPr>
              <a:solidFill>
                <a:srgbClr val="084C8D"/>
              </a:solidFill>
            </a:endParaRPr>
          </a:p>
          <a:p>
            <a:pPr marL="0" lvl="0" indent="0" algn="ctr" rtl="0">
              <a:spcBef>
                <a:spcPts val="0"/>
              </a:spcBef>
              <a:spcAft>
                <a:spcPts val="0"/>
              </a:spcAft>
              <a:buNone/>
            </a:pPr>
            <a:endParaRPr>
              <a:solidFill>
                <a:srgbClr val="084C8D"/>
              </a:solidFill>
            </a:endParaRPr>
          </a:p>
          <a:p>
            <a:pPr marL="0" lvl="0" indent="0" algn="ctr" rtl="0">
              <a:spcBef>
                <a:spcPts val="0"/>
              </a:spcBef>
              <a:spcAft>
                <a:spcPts val="0"/>
              </a:spcAft>
              <a:buNone/>
            </a:pPr>
            <a:r>
              <a:rPr lang="en" u="sng">
                <a:solidFill>
                  <a:schemeClr val="hlink"/>
                </a:solidFill>
                <a:hlinkClick r:id="rId7"/>
              </a:rPr>
              <a:t>https://developingchild.harvard.edu</a:t>
            </a:r>
            <a:endParaRPr>
              <a:solidFill>
                <a:srgbClr val="084C8D"/>
              </a:solidFill>
            </a:endParaRPr>
          </a:p>
          <a:p>
            <a:pPr marL="0" lvl="0" indent="0" algn="ctr" rtl="0">
              <a:spcBef>
                <a:spcPts val="0"/>
              </a:spcBef>
              <a:spcAft>
                <a:spcPts val="0"/>
              </a:spcAft>
              <a:buNone/>
            </a:pPr>
            <a:endParaRPr>
              <a:solidFill>
                <a:srgbClr val="084C8D"/>
              </a:solidFill>
            </a:endParaRPr>
          </a:p>
          <a:p>
            <a:pPr marL="0" lvl="0" indent="0" algn="ctr" rtl="0">
              <a:spcBef>
                <a:spcPts val="0"/>
              </a:spcBef>
              <a:spcAft>
                <a:spcPts val="0"/>
              </a:spcAft>
              <a:buNone/>
            </a:pPr>
            <a:endParaRPr>
              <a:solidFill>
                <a:srgbClr val="084C8D"/>
              </a:solidFill>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5"/>
          <p:cNvSpPr txBox="1">
            <a:spLocks noGrp="1"/>
          </p:cNvSpPr>
          <p:nvPr>
            <p:ph type="ctrTitle"/>
          </p:nvPr>
        </p:nvSpPr>
        <p:spPr>
          <a:xfrm>
            <a:off x="1858700" y="987199"/>
            <a:ext cx="5361300" cy="1744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Welcome and Introductions</a:t>
            </a:r>
            <a:endParaRPr/>
          </a:p>
        </p:txBody>
      </p:sp>
      <p:sp>
        <p:nvSpPr>
          <p:cNvPr id="137" name="Google Shape;137;p15"/>
          <p:cNvSpPr txBox="1">
            <a:spLocks noGrp="1"/>
          </p:cNvSpPr>
          <p:nvPr>
            <p:ph type="subTitle" idx="1"/>
          </p:nvPr>
        </p:nvSpPr>
        <p:spPr>
          <a:xfrm>
            <a:off x="311700" y="2834125"/>
            <a:ext cx="8520600" cy="14910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sz="3000"/>
              <a:t>Name</a:t>
            </a:r>
            <a:endParaRPr sz="3000"/>
          </a:p>
          <a:p>
            <a:pPr marL="0" lvl="0" indent="0" algn="ctr" rtl="0">
              <a:spcBef>
                <a:spcPts val="0"/>
              </a:spcBef>
              <a:spcAft>
                <a:spcPts val="0"/>
              </a:spcAft>
              <a:buNone/>
            </a:pPr>
            <a:r>
              <a:rPr lang="en" sz="3000"/>
              <a:t>Organization</a:t>
            </a:r>
            <a:endParaRPr sz="30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16"/>
          <p:cNvSpPr txBox="1">
            <a:spLocks noGrp="1"/>
          </p:cNvSpPr>
          <p:nvPr>
            <p:ph type="ctrTitle"/>
          </p:nvPr>
        </p:nvSpPr>
        <p:spPr>
          <a:xfrm>
            <a:off x="311700" y="744575"/>
            <a:ext cx="8520600" cy="10770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Apps provided by TGH</a:t>
            </a:r>
            <a:endParaRPr/>
          </a:p>
        </p:txBody>
      </p:sp>
      <p:sp>
        <p:nvSpPr>
          <p:cNvPr id="143" name="Google Shape;143;p16"/>
          <p:cNvSpPr txBox="1">
            <a:spLocks noGrp="1"/>
          </p:cNvSpPr>
          <p:nvPr>
            <p:ph type="subTitle" idx="1"/>
          </p:nvPr>
        </p:nvSpPr>
        <p:spPr>
          <a:xfrm>
            <a:off x="311700" y="1730675"/>
            <a:ext cx="8520600" cy="2230500"/>
          </a:xfrm>
          <a:prstGeom prst="rect">
            <a:avLst/>
          </a:prstGeom>
        </p:spPr>
        <p:txBody>
          <a:bodyPr spcFirstLastPara="1" wrap="square" lIns="91425" tIns="91425" rIns="91425" bIns="91425" anchor="t" anchorCtr="0">
            <a:normAutofit fontScale="92500" lnSpcReduction="20000"/>
          </a:bodyPr>
          <a:lstStyle/>
          <a:p>
            <a:pPr marL="533400" lvl="0" indent="-325516" algn="l" rtl="0">
              <a:lnSpc>
                <a:spcPct val="115000"/>
              </a:lnSpc>
              <a:spcBef>
                <a:spcPts val="0"/>
              </a:spcBef>
              <a:spcAft>
                <a:spcPts val="0"/>
              </a:spcAft>
              <a:buClr>
                <a:srgbClr val="084C8D"/>
              </a:buClr>
              <a:buSzPct val="100000"/>
              <a:buChar char="●"/>
            </a:pPr>
            <a:r>
              <a:rPr lang="en" sz="1650">
                <a:solidFill>
                  <a:srgbClr val="084C8D"/>
                </a:solidFill>
                <a:latin typeface="Arial"/>
                <a:ea typeface="Arial"/>
                <a:cs typeface="Arial"/>
                <a:sym typeface="Arial"/>
              </a:rPr>
              <a:t>Decide on how many </a:t>
            </a:r>
            <a:r>
              <a:rPr lang="en" sz="1650">
                <a:solidFill>
                  <a:schemeClr val="hlink"/>
                </a:solidFill>
                <a:uFill>
                  <a:noFill/>
                </a:uFill>
                <a:latin typeface="Arial"/>
                <a:ea typeface="Arial"/>
                <a:cs typeface="Arial"/>
                <a:sym typeface="Arial"/>
                <a:hlinkClick r:id="rId3"/>
              </a:rPr>
              <a:t>TGH picked apps</a:t>
            </a:r>
            <a:r>
              <a:rPr lang="en" sz="1650">
                <a:solidFill>
                  <a:srgbClr val="084C8D"/>
                </a:solidFill>
                <a:latin typeface="Arial"/>
                <a:ea typeface="Arial"/>
                <a:cs typeface="Arial"/>
                <a:sym typeface="Arial"/>
              </a:rPr>
              <a:t> you will go over during a session</a:t>
            </a:r>
            <a:endParaRPr sz="1650">
              <a:solidFill>
                <a:srgbClr val="084C8D"/>
              </a:solidFill>
              <a:latin typeface="Arial"/>
              <a:ea typeface="Arial"/>
              <a:cs typeface="Arial"/>
              <a:sym typeface="Arial"/>
            </a:endParaRPr>
          </a:p>
          <a:p>
            <a:pPr marL="1092200" lvl="1" indent="-325516" algn="l" rtl="0">
              <a:lnSpc>
                <a:spcPct val="115000"/>
              </a:lnSpc>
              <a:spcBef>
                <a:spcPts val="0"/>
              </a:spcBef>
              <a:spcAft>
                <a:spcPts val="0"/>
              </a:spcAft>
              <a:buClr>
                <a:srgbClr val="084C8D"/>
              </a:buClr>
              <a:buSzPct val="100000"/>
              <a:buChar char="○"/>
            </a:pPr>
            <a:r>
              <a:rPr lang="en" sz="1650">
                <a:solidFill>
                  <a:srgbClr val="084C8D"/>
                </a:solidFill>
                <a:latin typeface="Arial"/>
                <a:ea typeface="Arial"/>
                <a:cs typeface="Arial"/>
                <a:sym typeface="Arial"/>
              </a:rPr>
              <a:t>Which types of apps and in what combination?</a:t>
            </a:r>
            <a:endParaRPr sz="1650">
              <a:solidFill>
                <a:srgbClr val="084C8D"/>
              </a:solidFill>
              <a:latin typeface="Arial"/>
              <a:ea typeface="Arial"/>
              <a:cs typeface="Arial"/>
              <a:sym typeface="Arial"/>
            </a:endParaRPr>
          </a:p>
          <a:p>
            <a:pPr marL="1092200" lvl="1" indent="-325516" algn="l" rtl="0">
              <a:lnSpc>
                <a:spcPct val="115000"/>
              </a:lnSpc>
              <a:spcBef>
                <a:spcPts val="0"/>
              </a:spcBef>
              <a:spcAft>
                <a:spcPts val="0"/>
              </a:spcAft>
              <a:buClr>
                <a:srgbClr val="084C8D"/>
              </a:buClr>
              <a:buSzPct val="100000"/>
              <a:buChar char="○"/>
            </a:pPr>
            <a:r>
              <a:rPr lang="en" sz="1650">
                <a:solidFill>
                  <a:srgbClr val="084C8D"/>
                </a:solidFill>
                <a:latin typeface="Arial"/>
                <a:ea typeface="Arial"/>
                <a:cs typeface="Arial"/>
                <a:sym typeface="Arial"/>
              </a:rPr>
              <a:t>How much time will you spend on demonstrating?</a:t>
            </a:r>
            <a:endParaRPr sz="1650">
              <a:solidFill>
                <a:srgbClr val="084C8D"/>
              </a:solidFill>
              <a:latin typeface="Arial"/>
              <a:ea typeface="Arial"/>
              <a:cs typeface="Arial"/>
              <a:sym typeface="Arial"/>
            </a:endParaRPr>
          </a:p>
          <a:p>
            <a:pPr marL="1092200" lvl="1" indent="-325516" algn="l" rtl="0">
              <a:lnSpc>
                <a:spcPct val="115000"/>
              </a:lnSpc>
              <a:spcBef>
                <a:spcPts val="0"/>
              </a:spcBef>
              <a:spcAft>
                <a:spcPts val="0"/>
              </a:spcAft>
              <a:buClr>
                <a:srgbClr val="084C8D"/>
              </a:buClr>
              <a:buSzPct val="100000"/>
              <a:buChar char="○"/>
            </a:pPr>
            <a:r>
              <a:rPr lang="en" sz="1650">
                <a:solidFill>
                  <a:srgbClr val="084C8D"/>
                </a:solidFill>
                <a:latin typeface="Arial"/>
                <a:ea typeface="Arial"/>
                <a:cs typeface="Arial"/>
                <a:sym typeface="Arial"/>
              </a:rPr>
              <a:t>How will you determine how much time will be parents only and parent/child time?</a:t>
            </a:r>
            <a:endParaRPr sz="1650">
              <a:solidFill>
                <a:srgbClr val="084C8D"/>
              </a:solidFill>
              <a:latin typeface="Arial"/>
              <a:ea typeface="Arial"/>
              <a:cs typeface="Arial"/>
              <a:sym typeface="Arial"/>
            </a:endParaRPr>
          </a:p>
          <a:p>
            <a:pPr marL="1092200" lvl="1" indent="-325516" algn="l" rtl="0">
              <a:lnSpc>
                <a:spcPct val="115000"/>
              </a:lnSpc>
              <a:spcBef>
                <a:spcPts val="0"/>
              </a:spcBef>
              <a:spcAft>
                <a:spcPts val="0"/>
              </a:spcAft>
              <a:buClr>
                <a:srgbClr val="084C8D"/>
              </a:buClr>
              <a:buSzPct val="100000"/>
              <a:buChar char="○"/>
            </a:pPr>
            <a:r>
              <a:rPr lang="en" sz="1650">
                <a:solidFill>
                  <a:srgbClr val="084C8D"/>
                </a:solidFill>
                <a:latin typeface="Arial"/>
                <a:ea typeface="Arial"/>
                <a:cs typeface="Arial"/>
                <a:sym typeface="Arial"/>
              </a:rPr>
              <a:t>How can you keep children busy with a hands-on project while you are working with the adult?</a:t>
            </a:r>
            <a:endParaRPr sz="1650">
              <a:solidFill>
                <a:srgbClr val="084C8D"/>
              </a:solidFill>
              <a:latin typeface="Arial"/>
              <a:ea typeface="Arial"/>
              <a:cs typeface="Arial"/>
              <a:sym typeface="Arial"/>
            </a:endParaRPr>
          </a:p>
          <a:p>
            <a:pPr marL="533400" lvl="0" indent="-325516" algn="l" rtl="0">
              <a:lnSpc>
                <a:spcPct val="115000"/>
              </a:lnSpc>
              <a:spcBef>
                <a:spcPts val="0"/>
              </a:spcBef>
              <a:spcAft>
                <a:spcPts val="0"/>
              </a:spcAft>
              <a:buClr>
                <a:srgbClr val="084C8D"/>
              </a:buClr>
              <a:buSzPct val="100000"/>
              <a:buChar char="●"/>
            </a:pPr>
            <a:r>
              <a:rPr lang="en" sz="1650">
                <a:solidFill>
                  <a:srgbClr val="084C8D"/>
                </a:solidFill>
                <a:latin typeface="Arial"/>
                <a:ea typeface="Arial"/>
                <a:cs typeface="Arial"/>
                <a:sym typeface="Arial"/>
              </a:rPr>
              <a:t>It's key for adults to feel confident with the apps so that they know best how to guide the child.​</a:t>
            </a:r>
            <a:endParaRPr sz="1650">
              <a:solidFill>
                <a:srgbClr val="084C8D"/>
              </a:solidFill>
              <a:latin typeface="Arial"/>
              <a:ea typeface="Arial"/>
              <a:cs typeface="Arial"/>
              <a:sym typeface="Arial"/>
            </a:endParaRPr>
          </a:p>
          <a:p>
            <a:pPr marL="0" lvl="0" indent="0" algn="ctr" rtl="0">
              <a:spcBef>
                <a:spcPts val="0"/>
              </a:spcBef>
              <a:spcAft>
                <a:spcPts val="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17"/>
          <p:cNvSpPr txBox="1">
            <a:spLocks noGrp="1"/>
          </p:cNvSpPr>
          <p:nvPr>
            <p:ph type="ctrTitle"/>
          </p:nvPr>
        </p:nvSpPr>
        <p:spPr>
          <a:xfrm>
            <a:off x="220650" y="865975"/>
            <a:ext cx="8520600" cy="12135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sz="3000">
                <a:solidFill>
                  <a:srgbClr val="000000"/>
                </a:solidFill>
                <a:latin typeface="Times New Roman"/>
                <a:ea typeface="Times New Roman"/>
                <a:cs typeface="Times New Roman"/>
                <a:sym typeface="Times New Roman"/>
              </a:rPr>
              <a:t>Other apps you think are useful.</a:t>
            </a:r>
            <a:endParaRPr sz="3000">
              <a:solidFill>
                <a:srgbClr val="000000"/>
              </a:solidFill>
              <a:latin typeface="Times New Roman"/>
              <a:ea typeface="Times New Roman"/>
              <a:cs typeface="Times New Roman"/>
              <a:sym typeface="Times New Roman"/>
            </a:endParaRPr>
          </a:p>
        </p:txBody>
      </p:sp>
      <p:sp>
        <p:nvSpPr>
          <p:cNvPr id="149" name="Google Shape;149;p17"/>
          <p:cNvSpPr txBox="1">
            <a:spLocks noGrp="1"/>
          </p:cNvSpPr>
          <p:nvPr>
            <p:ph type="subTitle" idx="1"/>
          </p:nvPr>
        </p:nvSpPr>
        <p:spPr>
          <a:xfrm>
            <a:off x="311700" y="2261700"/>
            <a:ext cx="8520600" cy="1623600"/>
          </a:xfrm>
          <a:prstGeom prst="rect">
            <a:avLst/>
          </a:prstGeom>
        </p:spPr>
        <p:txBody>
          <a:bodyPr spcFirstLastPara="1" wrap="square" lIns="91425" tIns="91425" rIns="91425" bIns="91425" anchor="t" anchorCtr="0">
            <a:normAutofit/>
          </a:bodyPr>
          <a:lstStyle/>
          <a:p>
            <a:pPr marL="533400" lvl="0" indent="-333375" algn="l" rtl="0">
              <a:lnSpc>
                <a:spcPct val="115000"/>
              </a:lnSpc>
              <a:spcBef>
                <a:spcPts val="0"/>
              </a:spcBef>
              <a:spcAft>
                <a:spcPts val="0"/>
              </a:spcAft>
              <a:buClr>
                <a:srgbClr val="084C8D"/>
              </a:buClr>
              <a:buSzPts val="1650"/>
              <a:buChar char="●"/>
            </a:pPr>
            <a:r>
              <a:rPr lang="en" sz="1650">
                <a:solidFill>
                  <a:srgbClr val="084C8D"/>
                </a:solidFill>
              </a:rPr>
              <a:t>It’s also ok to introduce families to other apps that you think are helpful for the child’s development and learning.</a:t>
            </a:r>
            <a:endParaRPr sz="1650">
              <a:solidFill>
                <a:srgbClr val="084C8D"/>
              </a:solidFill>
            </a:endParaRPr>
          </a:p>
          <a:p>
            <a:pPr marL="533400" lvl="0" indent="-333375" algn="l" rtl="0">
              <a:lnSpc>
                <a:spcPct val="115000"/>
              </a:lnSpc>
              <a:spcBef>
                <a:spcPts val="0"/>
              </a:spcBef>
              <a:spcAft>
                <a:spcPts val="0"/>
              </a:spcAft>
              <a:buClr>
                <a:srgbClr val="084C8D"/>
              </a:buClr>
              <a:buSzPts val="1650"/>
              <a:buChar char="●"/>
            </a:pPr>
            <a:r>
              <a:rPr lang="en" sz="1650">
                <a:solidFill>
                  <a:srgbClr val="084C8D"/>
                </a:solidFill>
              </a:rPr>
              <a:t>Feel free to share your feedback with us about the provided apps, and suggestions for apps to add to the collection. You can include this feedback in your Post-Course-Survey!</a:t>
            </a:r>
            <a:endParaRPr sz="1650">
              <a:solidFill>
                <a:srgbClr val="084C8D"/>
              </a:solidFill>
            </a:endParaRPr>
          </a:p>
          <a:p>
            <a:pPr marL="0" lvl="0" indent="0" algn="ctr" rtl="0">
              <a:spcBef>
                <a:spcPts val="0"/>
              </a:spcBef>
              <a:spcAft>
                <a:spcPts val="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18"/>
          <p:cNvSpPr txBox="1">
            <a:spLocks noGrp="1"/>
          </p:cNvSpPr>
          <p:nvPr>
            <p:ph type="ctrTitle"/>
          </p:nvPr>
        </p:nvSpPr>
        <p:spPr>
          <a:xfrm>
            <a:off x="311700" y="1138925"/>
            <a:ext cx="8520600" cy="11076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sz="3000">
                <a:solidFill>
                  <a:srgbClr val="000000"/>
                </a:solidFill>
              </a:rPr>
              <a:t>Introduce topics that help adults support their child’s development and learning</a:t>
            </a:r>
            <a:endParaRPr sz="3000">
              <a:solidFill>
                <a:srgbClr val="000000"/>
              </a:solidFill>
            </a:endParaRPr>
          </a:p>
        </p:txBody>
      </p:sp>
      <p:sp>
        <p:nvSpPr>
          <p:cNvPr id="155" name="Google Shape;155;p18"/>
          <p:cNvSpPr txBox="1">
            <a:spLocks noGrp="1"/>
          </p:cNvSpPr>
          <p:nvPr>
            <p:ph type="subTitle" idx="1"/>
          </p:nvPr>
        </p:nvSpPr>
        <p:spPr>
          <a:xfrm>
            <a:off x="311700" y="2413425"/>
            <a:ext cx="8520600" cy="1866300"/>
          </a:xfrm>
          <a:prstGeom prst="rect">
            <a:avLst/>
          </a:prstGeom>
        </p:spPr>
        <p:txBody>
          <a:bodyPr spcFirstLastPara="1" wrap="square" lIns="91425" tIns="91425" rIns="91425" bIns="91425" anchor="t" anchorCtr="0">
            <a:normAutofit lnSpcReduction="20000"/>
          </a:bodyPr>
          <a:lstStyle/>
          <a:p>
            <a:pPr marL="533400" lvl="0" indent="-333375" algn="l" rtl="0">
              <a:lnSpc>
                <a:spcPct val="115000"/>
              </a:lnSpc>
              <a:spcBef>
                <a:spcPts val="0"/>
              </a:spcBef>
              <a:spcAft>
                <a:spcPts val="0"/>
              </a:spcAft>
              <a:buClr>
                <a:srgbClr val="084C8D"/>
              </a:buClr>
              <a:buSzPts val="1650"/>
              <a:buChar char="●"/>
            </a:pPr>
            <a:r>
              <a:rPr lang="en" sz="1650">
                <a:solidFill>
                  <a:srgbClr val="084C8D"/>
                </a:solidFill>
              </a:rPr>
              <a:t>The 3 I's Model: </a:t>
            </a:r>
            <a:r>
              <a:rPr lang="en" sz="1650">
                <a:solidFill>
                  <a:schemeClr val="hlink"/>
                </a:solidFill>
                <a:uFill>
                  <a:noFill/>
                </a:uFill>
                <a:hlinkClick r:id="rId3"/>
              </a:rPr>
              <a:t>Introduce, Interact, Integrate</a:t>
            </a:r>
            <a:endParaRPr sz="1650">
              <a:solidFill>
                <a:schemeClr val="hlink"/>
              </a:solidFill>
            </a:endParaRPr>
          </a:p>
          <a:p>
            <a:pPr marL="533400" lvl="0" indent="-333375" algn="l" rtl="0">
              <a:lnSpc>
                <a:spcPct val="115000"/>
              </a:lnSpc>
              <a:spcBef>
                <a:spcPts val="0"/>
              </a:spcBef>
              <a:spcAft>
                <a:spcPts val="0"/>
              </a:spcAft>
              <a:buClr>
                <a:srgbClr val="084C8D"/>
              </a:buClr>
              <a:buSzPts val="1650"/>
              <a:buChar char="●"/>
            </a:pPr>
            <a:r>
              <a:rPr lang="en" sz="1650">
                <a:solidFill>
                  <a:srgbClr val="084C8D"/>
                </a:solidFill>
              </a:rPr>
              <a:t>Healthy screen time use</a:t>
            </a:r>
            <a:endParaRPr sz="1650">
              <a:solidFill>
                <a:srgbClr val="084C8D"/>
              </a:solidFill>
            </a:endParaRPr>
          </a:p>
          <a:p>
            <a:pPr marL="533400" lvl="0" indent="-333375" algn="l" rtl="0">
              <a:lnSpc>
                <a:spcPct val="115000"/>
              </a:lnSpc>
              <a:spcBef>
                <a:spcPts val="0"/>
              </a:spcBef>
              <a:spcAft>
                <a:spcPts val="0"/>
              </a:spcAft>
              <a:buClr>
                <a:srgbClr val="084C8D"/>
              </a:buClr>
              <a:buSzPts val="1650"/>
              <a:buChar char="●"/>
            </a:pPr>
            <a:r>
              <a:rPr lang="en" sz="1650">
                <a:solidFill>
                  <a:srgbClr val="084C8D"/>
                </a:solidFill>
              </a:rPr>
              <a:t>Mixing tech with hands-on projects (for example, looking up dinosaurs and then creating a drawing or a sculpture of a dinosaur)</a:t>
            </a:r>
            <a:endParaRPr sz="1650">
              <a:solidFill>
                <a:srgbClr val="084C8D"/>
              </a:solidFill>
            </a:endParaRPr>
          </a:p>
          <a:p>
            <a:pPr marL="533400" lvl="0" indent="-333375" algn="l" rtl="0">
              <a:lnSpc>
                <a:spcPct val="115000"/>
              </a:lnSpc>
              <a:spcBef>
                <a:spcPts val="0"/>
              </a:spcBef>
              <a:spcAft>
                <a:spcPts val="0"/>
              </a:spcAft>
              <a:buClr>
                <a:srgbClr val="084C8D"/>
              </a:buClr>
              <a:buSzPts val="1650"/>
              <a:buChar char="●"/>
            </a:pPr>
            <a:r>
              <a:rPr lang="en" sz="1650">
                <a:solidFill>
                  <a:srgbClr val="084C8D"/>
                </a:solidFill>
              </a:rPr>
              <a:t>Other ways that they can support the child’s learning</a:t>
            </a:r>
            <a:endParaRPr sz="1650">
              <a:solidFill>
                <a:srgbClr val="084C8D"/>
              </a:solidFill>
            </a:endParaRPr>
          </a:p>
          <a:p>
            <a:pPr marL="0" lvl="0" indent="0" algn="l" rtl="0">
              <a:lnSpc>
                <a:spcPct val="115000"/>
              </a:lnSpc>
              <a:spcBef>
                <a:spcPts val="0"/>
              </a:spcBef>
              <a:spcAft>
                <a:spcPts val="0"/>
              </a:spcAft>
              <a:buClr>
                <a:schemeClr val="dk1"/>
              </a:buClr>
              <a:buSzPts val="1100"/>
              <a:buFont typeface="Arial"/>
              <a:buNone/>
            </a:pPr>
            <a:r>
              <a:rPr lang="en" sz="1650">
                <a:solidFill>
                  <a:srgbClr val="084C8D"/>
                </a:solidFill>
              </a:rPr>
              <a:t>​</a:t>
            </a:r>
            <a:endParaRPr sz="1650">
              <a:solidFill>
                <a:srgbClr val="084C8D"/>
              </a:solidFill>
            </a:endParaRPr>
          </a:p>
          <a:p>
            <a:pPr marL="0" lvl="0" indent="0" algn="ctr" rtl="0">
              <a:spcBef>
                <a:spcPts val="0"/>
              </a:spcBef>
              <a:spcAft>
                <a:spcPts val="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19"/>
          <p:cNvSpPr txBox="1">
            <a:spLocks noGrp="1"/>
          </p:cNvSpPr>
          <p:nvPr>
            <p:ph type="ctrTitle"/>
          </p:nvPr>
        </p:nvSpPr>
        <p:spPr>
          <a:xfrm>
            <a:off x="311700" y="744575"/>
            <a:ext cx="8520600" cy="12741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sz="3000">
                <a:solidFill>
                  <a:srgbClr val="000000"/>
                </a:solidFill>
              </a:rPr>
              <a:t>Content for Adults</a:t>
            </a:r>
            <a:endParaRPr sz="3000">
              <a:solidFill>
                <a:srgbClr val="000000"/>
              </a:solidFill>
            </a:endParaRPr>
          </a:p>
        </p:txBody>
      </p:sp>
      <p:sp>
        <p:nvSpPr>
          <p:cNvPr id="161" name="Google Shape;161;p19"/>
          <p:cNvSpPr txBox="1">
            <a:spLocks noGrp="1"/>
          </p:cNvSpPr>
          <p:nvPr>
            <p:ph type="subTitle" idx="1"/>
          </p:nvPr>
        </p:nvSpPr>
        <p:spPr>
          <a:xfrm>
            <a:off x="311700" y="2018675"/>
            <a:ext cx="8520600" cy="2003100"/>
          </a:xfrm>
          <a:prstGeom prst="rect">
            <a:avLst/>
          </a:prstGeom>
        </p:spPr>
        <p:txBody>
          <a:bodyPr spcFirstLastPara="1" wrap="square" lIns="91425" tIns="91425" rIns="91425" bIns="91425" anchor="t" anchorCtr="0">
            <a:normAutofit lnSpcReduction="10000"/>
          </a:bodyPr>
          <a:lstStyle/>
          <a:p>
            <a:pPr marL="533400" lvl="0" indent="-333375" algn="l" rtl="0">
              <a:lnSpc>
                <a:spcPct val="115000"/>
              </a:lnSpc>
              <a:spcBef>
                <a:spcPts val="0"/>
              </a:spcBef>
              <a:spcAft>
                <a:spcPts val="0"/>
              </a:spcAft>
              <a:buClr>
                <a:srgbClr val="084C8D"/>
              </a:buClr>
              <a:buSzPts val="1650"/>
              <a:buChar char="●"/>
            </a:pPr>
            <a:r>
              <a:rPr lang="en" sz="1650">
                <a:solidFill>
                  <a:srgbClr val="084C8D"/>
                </a:solidFill>
              </a:rPr>
              <a:t>If you feel you’ve covered enough apps and parent resources, consider integrating some content solely for the adult</a:t>
            </a:r>
            <a:endParaRPr sz="1650">
              <a:solidFill>
                <a:srgbClr val="084C8D"/>
              </a:solidFill>
            </a:endParaRPr>
          </a:p>
          <a:p>
            <a:pPr marL="533400" lvl="0" indent="-333375" algn="l" rtl="0">
              <a:lnSpc>
                <a:spcPct val="115000"/>
              </a:lnSpc>
              <a:spcBef>
                <a:spcPts val="0"/>
              </a:spcBef>
              <a:spcAft>
                <a:spcPts val="0"/>
              </a:spcAft>
              <a:buClr>
                <a:srgbClr val="084C8D"/>
              </a:buClr>
              <a:buSzPts val="1650"/>
              <a:buChar char="●"/>
            </a:pPr>
            <a:r>
              <a:rPr lang="en" sz="1650">
                <a:solidFill>
                  <a:srgbClr val="084C8D"/>
                </a:solidFill>
              </a:rPr>
              <a:t>Do the adults in your course need support learning how to email from the iPad? Connect to family and friends with Facetime or Google Meet?</a:t>
            </a:r>
            <a:endParaRPr sz="1650">
              <a:solidFill>
                <a:srgbClr val="084C8D"/>
              </a:solidFill>
            </a:endParaRPr>
          </a:p>
          <a:p>
            <a:pPr marL="533400" lvl="0" indent="-333375" algn="l" rtl="0">
              <a:lnSpc>
                <a:spcPct val="115000"/>
              </a:lnSpc>
              <a:spcBef>
                <a:spcPts val="0"/>
              </a:spcBef>
              <a:spcAft>
                <a:spcPts val="0"/>
              </a:spcAft>
              <a:buClr>
                <a:srgbClr val="084C8D"/>
              </a:buClr>
              <a:buSzPts val="1650"/>
              <a:buChar char="●"/>
            </a:pPr>
            <a:r>
              <a:rPr lang="en" sz="1650">
                <a:solidFill>
                  <a:srgbClr val="084C8D"/>
                </a:solidFill>
              </a:rPr>
              <a:t>Do the adults want to learn how to search for jobs online?</a:t>
            </a:r>
            <a:endParaRPr sz="1650">
              <a:solidFill>
                <a:srgbClr val="084C8D"/>
              </a:solidFill>
            </a:endParaRPr>
          </a:p>
          <a:p>
            <a:pPr marL="533400" lvl="0" indent="-333375" algn="l" rtl="0">
              <a:lnSpc>
                <a:spcPct val="115000"/>
              </a:lnSpc>
              <a:spcBef>
                <a:spcPts val="0"/>
              </a:spcBef>
              <a:spcAft>
                <a:spcPts val="0"/>
              </a:spcAft>
              <a:buClr>
                <a:srgbClr val="084C8D"/>
              </a:buClr>
              <a:buSzPts val="1650"/>
              <a:buChar char="●"/>
            </a:pPr>
            <a:r>
              <a:rPr lang="en" sz="1650">
                <a:solidFill>
                  <a:srgbClr val="084C8D"/>
                </a:solidFill>
              </a:rPr>
              <a:t>Would it be helpful to show them how to order groceries or prescriptions for delivery?</a:t>
            </a:r>
            <a:endParaRPr sz="1650">
              <a:solidFill>
                <a:srgbClr val="084C8D"/>
              </a:solidFill>
            </a:endParaRPr>
          </a:p>
          <a:p>
            <a:pPr marL="0" lvl="0" indent="0" algn="ctr" rtl="0">
              <a:spcBef>
                <a:spcPts val="0"/>
              </a:spcBef>
              <a:spcAft>
                <a:spcPts val="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0"/>
          <p:cNvSpPr txBox="1">
            <a:spLocks noGrp="1"/>
          </p:cNvSpPr>
          <p:nvPr>
            <p:ph type="ctrTitle"/>
          </p:nvPr>
        </p:nvSpPr>
        <p:spPr>
          <a:xfrm>
            <a:off x="1858703" y="1822833"/>
            <a:ext cx="5361300" cy="14481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Basic Insights</a:t>
            </a:r>
            <a:endParaRPr/>
          </a:p>
        </p:txBody>
      </p:sp>
      <p:sp>
        <p:nvSpPr>
          <p:cNvPr id="167" name="Google Shape;167;p20"/>
          <p:cNvSpPr txBox="1">
            <a:spLocks noGrp="1"/>
          </p:cNvSpPr>
          <p:nvPr>
            <p:ph type="subTitle" idx="1"/>
          </p:nvPr>
        </p:nvSpPr>
        <p:spPr>
          <a:xfrm>
            <a:off x="311700" y="2834125"/>
            <a:ext cx="8520600" cy="19611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t>An extension of Boston Basics that allows parents to connect to Center for Developing Child and weekly learning tips.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1"/>
          <p:cNvSpPr txBox="1">
            <a:spLocks noGrp="1"/>
          </p:cNvSpPr>
          <p:nvPr>
            <p:ph type="ctrTitle"/>
          </p:nvPr>
        </p:nvSpPr>
        <p:spPr>
          <a:xfrm>
            <a:off x="1858700" y="1078248"/>
            <a:ext cx="5361300" cy="13047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Book Report</a:t>
            </a:r>
            <a:endParaRPr/>
          </a:p>
        </p:txBody>
      </p:sp>
      <p:sp>
        <p:nvSpPr>
          <p:cNvPr id="173" name="Google Shape;173;p21"/>
          <p:cNvSpPr txBox="1">
            <a:spLocks noGrp="1"/>
          </p:cNvSpPr>
          <p:nvPr>
            <p:ph type="subTitle" idx="1"/>
          </p:nvPr>
        </p:nvSpPr>
        <p:spPr>
          <a:xfrm>
            <a:off x="1858700" y="3413158"/>
            <a:ext cx="5361300" cy="52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t>Art Project</a:t>
            </a:r>
            <a:endParaRPr/>
          </a:p>
        </p:txBody>
      </p:sp>
      <p:pic>
        <p:nvPicPr>
          <p:cNvPr id="174" name="Google Shape;174;p21"/>
          <p:cNvPicPr preferRelativeResize="0"/>
          <p:nvPr/>
        </p:nvPicPr>
        <p:blipFill>
          <a:blip r:embed="rId3">
            <a:alphaModFix/>
          </a:blip>
          <a:stretch>
            <a:fillRect/>
          </a:stretch>
        </p:blipFill>
        <p:spPr>
          <a:xfrm>
            <a:off x="655200" y="2194150"/>
            <a:ext cx="3196475" cy="2132025"/>
          </a:xfrm>
          <a:prstGeom prst="rect">
            <a:avLst/>
          </a:prstGeom>
          <a:noFill/>
          <a:ln>
            <a:noFill/>
          </a:ln>
        </p:spPr>
      </p:pic>
      <p:pic>
        <p:nvPicPr>
          <p:cNvPr id="175" name="Google Shape;175;p21"/>
          <p:cNvPicPr preferRelativeResize="0"/>
          <p:nvPr/>
        </p:nvPicPr>
        <p:blipFill>
          <a:blip r:embed="rId4">
            <a:alphaModFix/>
          </a:blip>
          <a:stretch>
            <a:fillRect/>
          </a:stretch>
        </p:blipFill>
        <p:spPr>
          <a:xfrm>
            <a:off x="5561894" y="2738725"/>
            <a:ext cx="2484675" cy="16530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22"/>
          <p:cNvSpPr txBox="1">
            <a:spLocks noGrp="1"/>
          </p:cNvSpPr>
          <p:nvPr>
            <p:ph type="title"/>
          </p:nvPr>
        </p:nvSpPr>
        <p:spPr>
          <a:xfrm>
            <a:off x="457200" y="205978"/>
            <a:ext cx="8229600" cy="857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
              <a:t>Parent Focus </a:t>
            </a:r>
            <a:endParaRPr/>
          </a:p>
        </p:txBody>
      </p:sp>
      <p:sp>
        <p:nvSpPr>
          <p:cNvPr id="181" name="Google Shape;181;p22"/>
          <p:cNvSpPr txBox="1">
            <a:spLocks noGrp="1"/>
          </p:cNvSpPr>
          <p:nvPr>
            <p:ph type="body" idx="1"/>
          </p:nvPr>
        </p:nvSpPr>
        <p:spPr>
          <a:xfrm>
            <a:off x="457200" y="1200151"/>
            <a:ext cx="8229600" cy="2925300"/>
          </a:xfrm>
          <a:prstGeom prst="rect">
            <a:avLst/>
          </a:prstGeom>
        </p:spPr>
        <p:txBody>
          <a:bodyPr spcFirstLastPara="1" wrap="square" lIns="91425" tIns="45700" rIns="91425" bIns="45700" anchor="t" anchorCtr="0">
            <a:normAutofit/>
          </a:bodyPr>
          <a:lstStyle/>
          <a:p>
            <a:pPr marL="0" lvl="0" indent="0" algn="l" rtl="0">
              <a:spcBef>
                <a:spcPts val="360"/>
              </a:spcBef>
              <a:spcAft>
                <a:spcPts val="1200"/>
              </a:spcAft>
              <a:buNone/>
            </a:pPr>
            <a:r>
              <a:rPr lang="en"/>
              <a:t>Growth Within</a:t>
            </a:r>
            <a:endParaRPr/>
          </a:p>
        </p:txBody>
      </p:sp>
      <p:pic>
        <p:nvPicPr>
          <p:cNvPr id="182" name="Google Shape;182;p22"/>
          <p:cNvPicPr preferRelativeResize="0"/>
          <p:nvPr/>
        </p:nvPicPr>
        <p:blipFill>
          <a:blip r:embed="rId3">
            <a:alphaModFix/>
          </a:blip>
          <a:stretch>
            <a:fillRect/>
          </a:stretch>
        </p:blipFill>
        <p:spPr>
          <a:xfrm>
            <a:off x="4804250" y="2571750"/>
            <a:ext cx="4005033" cy="2014250"/>
          </a:xfrm>
          <a:prstGeom prst="rect">
            <a:avLst/>
          </a:prstGeom>
          <a:noFill/>
          <a:ln>
            <a:noFill/>
          </a:ln>
        </p:spPr>
      </p:pic>
      <p:pic>
        <p:nvPicPr>
          <p:cNvPr id="183" name="Google Shape;183;p22"/>
          <p:cNvPicPr preferRelativeResize="0"/>
          <p:nvPr/>
        </p:nvPicPr>
        <p:blipFill>
          <a:blip r:embed="rId4">
            <a:alphaModFix/>
          </a:blip>
          <a:stretch>
            <a:fillRect/>
          </a:stretch>
        </p:blipFill>
        <p:spPr>
          <a:xfrm>
            <a:off x="1377025" y="2612575"/>
            <a:ext cx="2016551" cy="2204377"/>
          </a:xfrm>
          <a:prstGeom prst="rect">
            <a:avLst/>
          </a:prstGeom>
          <a:noFill/>
          <a:ln>
            <a:noFill/>
          </a:ln>
        </p:spPr>
      </p:pic>
      <p:pic>
        <p:nvPicPr>
          <p:cNvPr id="184" name="Google Shape;184;p22"/>
          <p:cNvPicPr preferRelativeResize="0"/>
          <p:nvPr/>
        </p:nvPicPr>
        <p:blipFill>
          <a:blip r:embed="rId5">
            <a:alphaModFix/>
          </a:blip>
          <a:stretch>
            <a:fillRect/>
          </a:stretch>
        </p:blipFill>
        <p:spPr>
          <a:xfrm>
            <a:off x="3694351" y="149675"/>
            <a:ext cx="3143251" cy="2095501"/>
          </a:xfrm>
          <a:prstGeom prst="rect">
            <a:avLst/>
          </a:prstGeom>
          <a:noFill/>
          <a:ln>
            <a:noFill/>
          </a:ln>
        </p:spPr>
      </p:pic>
    </p:spTree>
  </p:cSld>
  <p:clrMapOvr>
    <a:masterClrMapping/>
  </p:clrMapOvr>
</p:sld>
</file>

<file path=ppt/theme/theme1.xml><?xml version="1.0" encoding="utf-8"?>
<a:theme xmlns:a="http://schemas.openxmlformats.org/drawingml/2006/main"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865</Words>
  <Application>Microsoft Office PowerPoint</Application>
  <PresentationFormat>On-screen Show (16:9)</PresentationFormat>
  <Paragraphs>81</Paragraphs>
  <Slides>14</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Calibri</vt:lpstr>
      <vt:lpstr>Nunito</vt:lpstr>
      <vt:lpstr>Times New Roman</vt:lpstr>
      <vt:lpstr>Arial</vt:lpstr>
      <vt:lpstr>Shift</vt:lpstr>
      <vt:lpstr>Tech Goes Home  Tools and Tips for Early Childhood Groups  Clarence Little</vt:lpstr>
      <vt:lpstr>Welcome and Introductions</vt:lpstr>
      <vt:lpstr>Apps provided by TGH</vt:lpstr>
      <vt:lpstr>Other apps you think are useful.</vt:lpstr>
      <vt:lpstr>Introduce topics that help adults support their child’s development and learning</vt:lpstr>
      <vt:lpstr>Content for Adults</vt:lpstr>
      <vt:lpstr>Basic Insights</vt:lpstr>
      <vt:lpstr>Book Report</vt:lpstr>
      <vt:lpstr>Parent Focus </vt:lpstr>
      <vt:lpstr>Ted Talks</vt:lpstr>
      <vt:lpstr>YouTube</vt:lpstr>
      <vt:lpstr>Virtual Tour</vt:lpstr>
      <vt:lpstr>Curriculum Example</vt:lpstr>
      <vt:lpstr>Websites Resources for Parents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Tech Goes Home  Tools and Tips for Early Childhood Groups  Clarence Little</dc:title>
  <cp:lastModifiedBy>Clarence Jeffrey Little</cp:lastModifiedBy>
  <cp:revision>1</cp:revision>
  <dcterms:modified xsi:type="dcterms:W3CDTF">2022-10-30T16:51:08Z</dcterms:modified>
</cp:coreProperties>
</file>